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56"/>
  </p:normalViewPr>
  <p:slideViewPr>
    <p:cSldViewPr snapToGrid="0">
      <p:cViewPr varScale="1">
        <p:scale>
          <a:sx n="105" d="100"/>
          <a:sy n="105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0E0885-D9E4-88C6-FE1A-B8F66337DAB8}"/>
              </a:ext>
            </a:extLst>
          </p:cNvPr>
          <p:cNvSpPr/>
          <p:nvPr/>
        </p:nvSpPr>
        <p:spPr>
          <a:xfrm>
            <a:off x="0" y="0"/>
            <a:ext cx="12192000" cy="1709738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of a person holding a stick&#10;&#10;Description automatically generated">
            <a:extLst>
              <a:ext uri="{FF2B5EF4-FFF2-40B4-BE49-F238E27FC236}">
                <a16:creationId xmlns:a16="http://schemas.microsoft.com/office/drawing/2014/main" id="{F220CDF4-CF37-7133-DC37-47F2061935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9" b="90848" l="1608" r="96706">
                        <a14:foregroundMark x1="18471" y1="76818" x2="44667" y2="86455"/>
                        <a14:foregroundMark x1="44667" y1="86455" x2="55647" y2="86788"/>
                        <a14:foregroundMark x1="55647" y1="86788" x2="82196" y2="75394"/>
                        <a14:foregroundMark x1="28157" y1="84818" x2="33647" y2="85000"/>
                        <a14:foregroundMark x1="9725" y1="75242" x2="5843" y2="66515"/>
                        <a14:foregroundMark x1="9490" y1="74000" x2="17059" y2="69939"/>
                        <a14:foregroundMark x1="17059" y1="69939" x2="23098" y2="74152"/>
                        <a14:foregroundMark x1="5608" y1="69364" x2="12235" y2="64576"/>
                        <a14:foregroundMark x1="12235" y1="64576" x2="18039" y2="68121"/>
                        <a14:foregroundMark x1="77843" y1="73818" x2="83529" y2="68000"/>
                        <a14:foregroundMark x1="83529" y1="68000" x2="85216" y2="74879"/>
                        <a14:foregroundMark x1="85216" y1="74879" x2="85216" y2="74879"/>
                        <a14:foregroundMark x1="92118" y1="68303" x2="94392" y2="66879"/>
                        <a14:foregroundMark x1="96706" y1="66697" x2="96706" y2="66697"/>
                        <a14:foregroundMark x1="1686" y1="67394" x2="1686" y2="67394"/>
                        <a14:foregroundMark x1="18941" y1="76303" x2="18941" y2="76303"/>
                        <a14:foregroundMark x1="15255" y1="77364" x2="18706" y2="77545"/>
                        <a14:foregroundMark x1="69333" y1="83758" x2="73686" y2="82000"/>
                        <a14:foregroundMark x1="14471" y1="74273" x2="14471" y2="74273"/>
                        <a14:foregroundMark x1="37255" y1="3909" x2="37255" y2="3909"/>
                        <a14:foregroundMark x1="46588" y1="90788" x2="48431" y2="90848"/>
                        <a14:backgroundMark x1="36549" y1="4667" x2="36549" y2="4667"/>
                        <a14:backgroundMark x1="36039" y1="7939" x2="36039" y2="7939"/>
                        <a14:backgroundMark x1="36157" y1="7909" x2="36157" y2="7909"/>
                        <a14:backgroundMark x1="36118" y1="7939" x2="36118" y2="7939"/>
                        <a14:backgroundMark x1="36235" y1="7909" x2="36235" y2="7909"/>
                        <a14:backgroundMark x1="36118" y1="7758" x2="35922" y2="7909"/>
                        <a14:backgroundMark x1="36235" y1="4515" x2="36235" y2="4545"/>
                        <a14:backgroundMark x1="36353" y1="4152" x2="36627" y2="4515"/>
                        <a14:backgroundMark x1="36549" y1="4000" x2="36549" y2="4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62" y="120286"/>
            <a:ext cx="948218" cy="1227106"/>
          </a:xfrm>
          <a:prstGeom prst="rect">
            <a:avLst/>
          </a:prstGeom>
        </p:spPr>
      </p:pic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263B8593-D8FE-E56E-5142-C3A514C551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076867" y="330367"/>
            <a:ext cx="2409825" cy="836744"/>
          </a:xfrm>
          <a:prstGeom prst="rect">
            <a:avLst/>
          </a:prstGeom>
        </p:spPr>
      </p:pic>
      <p:pic>
        <p:nvPicPr>
          <p:cNvPr id="10" name="Picture 9" descr="A logo of the world meteorology organization&#10;&#10;Description automatically generated">
            <a:extLst>
              <a:ext uri="{FF2B5EF4-FFF2-40B4-BE49-F238E27FC236}">
                <a16:creationId xmlns:a16="http://schemas.microsoft.com/office/drawing/2014/main" id="{F5B7A6FD-4D81-948A-D3B7-E23DB76D27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9094052" y="-71449"/>
            <a:ext cx="3097948" cy="1743813"/>
          </a:xfrm>
          <a:prstGeom prst="rect">
            <a:avLst/>
          </a:prstGeom>
        </p:spPr>
      </p:pic>
      <p:pic>
        <p:nvPicPr>
          <p:cNvPr id="11" name="Picture 10" descr="A blue and green logo&#10;&#10;Description automatically generated">
            <a:extLst>
              <a:ext uri="{FF2B5EF4-FFF2-40B4-BE49-F238E27FC236}">
                <a16:creationId xmlns:a16="http://schemas.microsoft.com/office/drawing/2014/main" id="{0A4AEC68-7164-D977-1BE5-6FE272A460A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9" b="89785" l="4857" r="90095">
                        <a14:foregroundMark x1="7238" y1="65054" x2="25238" y2="71505"/>
                        <a14:foregroundMark x1="41278" y1="32796" x2="41333" y2="24194"/>
                        <a14:foregroundMark x1="41238" y1="38978" x2="41278" y2="32796"/>
                        <a14:foregroundMark x1="42667" y1="32258" x2="42667" y2="32258"/>
                        <a14:foregroundMark x1="39905" y1="21237" x2="39905" y2="21237"/>
                        <a14:foregroundMark x1="42381" y1="41398" x2="42381" y2="41398"/>
                        <a14:foregroundMark x1="40000" y1="41398" x2="40000" y2="41398"/>
                        <a14:foregroundMark x1="60765" y1="27957" x2="60857" y2="25538"/>
                        <a14:foregroundMark x1="60735" y1="28763" x2="60765" y2="27957"/>
                        <a14:foregroundMark x1="60704" y1="29570" x2="60735" y2="28763"/>
                        <a14:foregroundMark x1="60643" y1="31183" x2="60684" y2="30108"/>
                        <a14:foregroundMark x1="60622" y1="31739" x2="60643" y2="31183"/>
                        <a14:foregroundMark x1="60429" y1="36828" x2="60468" y2="35785"/>
                        <a14:foregroundMark x1="60398" y1="37634" x2="60429" y2="36828"/>
                        <a14:foregroundMark x1="60347" y1="38978" x2="60378" y2="38172"/>
                        <a14:foregroundMark x1="60286" y1="40591" x2="60347" y2="38978"/>
                        <a14:foregroundMark x1="65429" y1="40591" x2="65429" y2="26437"/>
                        <a14:foregroundMark x1="66173" y1="23925" x2="66571" y2="23925"/>
                        <a14:foregroundMark x1="64095" y1="23925" x2="64364" y2="23925"/>
                        <a14:foregroundMark x1="71143" y1="40323" x2="71143" y2="25000"/>
                        <a14:foregroundMark x1="70190" y1="24462" x2="74000" y2="24731"/>
                        <a14:foregroundMark x1="73714" y1="31989" x2="73714" y2="31989"/>
                        <a14:foregroundMark x1="78571" y1="40591" x2="78664" y2="25269"/>
                        <a14:foregroundMark x1="77333" y1="24731" x2="79619" y2="24462"/>
                        <a14:foregroundMark x1="88470" y1="38172" x2="88476" y2="38978"/>
                        <a14:foregroundMark x1="88463" y1="37097" x2="88470" y2="38172"/>
                        <a14:foregroundMark x1="88455" y1="36022" x2="88463" y2="37097"/>
                        <a14:foregroundMark x1="88451" y1="35484" x2="88455" y2="36022"/>
                        <a14:foregroundMark x1="88447" y1="34932" x2="88451" y2="35484"/>
                        <a14:foregroundMark x1="88408" y1="29570" x2="88414" y2="30376"/>
                        <a14:foregroundMark x1="88400" y1="28495" x2="88408" y2="29570"/>
                        <a14:foregroundMark x1="88394" y1="27688" x2="88400" y2="28495"/>
                        <a14:foregroundMark x1="88381" y1="25806" x2="88394" y2="27688"/>
                        <a14:foregroundMark x1="42945" y1="57654" x2="44000" y2="57527"/>
                        <a14:foregroundMark x1="46813" y1="56720" x2="46952" y2="57527"/>
                        <a14:foregroundMark x1="46629" y1="55645" x2="46813" y2="56720"/>
                        <a14:foregroundMark x1="45616" y1="49731" x2="46353" y2="54032"/>
                        <a14:foregroundMark x1="45143" y1="49194" x2="47333" y2="48925"/>
                        <a14:foregroundMark x1="46286" y1="53495" x2="47048" y2="53763"/>
                        <a14:foregroundMark x1="43238" y1="47581" x2="43238" y2="47581"/>
                        <a14:foregroundMark x1="53799" y1="49194" x2="53810" y2="48656"/>
                        <a14:foregroundMark x1="53782" y1="50000" x2="53799" y2="49194"/>
                        <a14:foregroundMark x1="53765" y1="50806" x2="53782" y2="50000"/>
                        <a14:foregroundMark x1="53715" y1="53226" x2="53743" y2="51882"/>
                        <a14:foregroundMark x1="53692" y1="54301" x2="53715" y2="53226"/>
                        <a14:foregroundMark x1="53681" y1="54839" x2="53692" y2="54301"/>
                        <a14:foregroundMark x1="53658" y1="55914" x2="53681" y2="54839"/>
                        <a14:foregroundMark x1="53619" y1="57796" x2="53647" y2="56452"/>
                        <a14:foregroundMark x1="49524" y1="58065" x2="49524" y2="49194"/>
                        <a14:foregroundMark x1="48286" y1="49194" x2="48857" y2="49462"/>
                        <a14:foregroundMark x1="51524" y1="48925" x2="52286" y2="48925"/>
                        <a14:foregroundMark x1="56235" y1="57527" x2="56286" y2="58602"/>
                        <a14:foregroundMark x1="56196" y1="56720" x2="56235" y2="57527"/>
                        <a14:foregroundMark x1="56145" y1="55645" x2="56196" y2="56720"/>
                        <a14:foregroundMark x1="55887" y1="50269" x2="55913" y2="50806"/>
                        <a14:foregroundMark x1="55861" y1="49731" x2="55887" y2="50269"/>
                        <a14:foregroundMark x1="55810" y1="48656" x2="55861" y2="49731"/>
                        <a14:foregroundMark x1="59238" y1="56989" x2="59238" y2="57527"/>
                        <a14:foregroundMark x1="59238" y1="56452" x2="59238" y2="56989"/>
                        <a14:foregroundMark x1="59238" y1="55645" x2="59238" y2="56452"/>
                        <a14:foregroundMark x1="59238" y1="54570" x2="59238" y2="55645"/>
                        <a14:foregroundMark x1="59238" y1="53495" x2="59238" y2="54570"/>
                        <a14:foregroundMark x1="59238" y1="52151" x2="59238" y2="52957"/>
                        <a14:foregroundMark x1="59238" y1="51075" x2="59238" y2="51613"/>
                        <a14:foregroundMark x1="59238" y1="50000" x2="59238" y2="50538"/>
                        <a14:foregroundMark x1="59238" y1="48925" x2="59238" y2="49462"/>
                        <a14:foregroundMark x1="61749" y1="56989" x2="62000" y2="57796"/>
                        <a14:foregroundMark x1="61414" y1="55914" x2="61749" y2="56989"/>
                        <a14:foregroundMark x1="60996" y1="54570" x2="61414" y2="55914"/>
                        <a14:foregroundMark x1="60661" y1="53495" x2="60996" y2="54570"/>
                        <a14:foregroundMark x1="60242" y1="52151" x2="60493" y2="52957"/>
                        <a14:foregroundMark x1="59907" y1="51075" x2="60075" y2="51613"/>
                        <a14:foregroundMark x1="59573" y1="50000" x2="59740" y2="50538"/>
                        <a14:foregroundMark x1="59238" y1="48925" x2="59405" y2="49462"/>
                        <a14:foregroundMark x1="56276" y1="57527" x2="56286" y2="58602"/>
                        <a14:foregroundMark x1="56271" y1="56989" x2="56276" y2="57527"/>
                        <a14:foregroundMark x1="56260" y1="55871" x2="56271" y2="56989"/>
                        <a14:foregroundMark x1="58952" y1="48656" x2="60762" y2="48656"/>
                        <a14:foregroundMark x1="58952" y1="58333" x2="62190" y2="58333"/>
                        <a14:foregroundMark x1="62095" y1="58333" x2="62095" y2="58333"/>
                        <a14:foregroundMark x1="62190" y1="58602" x2="62190" y2="58602"/>
                        <a14:foregroundMark x1="62190" y1="58065" x2="62190" y2="58065"/>
                        <a14:foregroundMark x1="62000" y1="58065" x2="62381" y2="58333"/>
                        <a14:foregroundMark x1="63810" y1="57527" x2="64190" y2="57527"/>
                        <a14:foregroundMark x1="64286" y1="57796" x2="64190" y2="56989"/>
                        <a14:foregroundMark x1="50095" y1="49194" x2="50095" y2="49194"/>
                        <a14:foregroundMark x1="50000" y1="48925" x2="50762" y2="48925"/>
                        <a14:foregroundMark x1="68796" y1="56452" x2="68952" y2="57258"/>
                        <a14:foregroundMark x1="68639" y1="55645" x2="68796" y2="56452"/>
                        <a14:foregroundMark x1="68482" y1="54839" x2="68639" y2="55645"/>
                        <a14:foregroundMark x1="68169" y1="53226" x2="68378" y2="54301"/>
                        <a14:foregroundMark x1="68064" y1="52688" x2="68169" y2="53226"/>
                        <a14:foregroundMark x1="67907" y1="51882" x2="68064" y2="52688"/>
                        <a14:foregroundMark x1="67750" y1="51075" x2="67907" y2="51882"/>
                        <a14:foregroundMark x1="67437" y1="49462" x2="67750" y2="51075"/>
                        <a14:foregroundMark x1="66762" y1="58333" x2="68095" y2="58602"/>
                        <a14:foregroundMark x1="66571" y1="48925" x2="68095" y2="48925"/>
                        <a14:foregroundMark x1="64476" y1="58065" x2="64000" y2="57527"/>
                        <a14:foregroundMark x1="66762" y1="48656" x2="67714" y2="48656"/>
                        <a14:foregroundMark x1="70846" y1="56452" x2="70952" y2="58602"/>
                        <a14:foregroundMark x1="70806" y1="55645" x2="70846" y2="56452"/>
                        <a14:foregroundMark x1="70780" y1="55108" x2="70806" y2="55645"/>
                        <a14:foregroundMark x1="70740" y1="54301" x2="70780" y2="55108"/>
                        <a14:foregroundMark x1="70714" y1="53763" x2="70740" y2="54301"/>
                        <a14:foregroundMark x1="70688" y1="53226" x2="70714" y2="53763"/>
                        <a14:foregroundMark x1="70608" y1="51613" x2="70661" y2="52688"/>
                        <a14:foregroundMark x1="70542" y1="50269" x2="70582" y2="51075"/>
                        <a14:foregroundMark x1="70476" y1="48925" x2="70542" y2="50269"/>
                        <a14:foregroundMark x1="63905" y1="58333" x2="63619" y2="57258"/>
                        <a14:foregroundMark x1="76887" y1="53495" x2="76857" y2="54301"/>
                        <a14:foregroundMark x1="76957" y1="51613" x2="76927" y2="52419"/>
                        <a14:foregroundMark x1="76987" y1="50806" x2="76957" y2="51613"/>
                        <a14:foregroundMark x1="75238" y1="49194" x2="76381" y2="49194"/>
                        <a14:foregroundMark x1="78692" y1="55914" x2="78667" y2="58065"/>
                        <a14:foregroundMark x1="78716" y1="53763" x2="78692" y2="55914"/>
                        <a14:foregroundMark x1="78731" y1="52419" x2="78716" y2="53763"/>
                        <a14:foregroundMark x1="78762" y1="49731" x2="78731" y2="52419"/>
                        <a14:foregroundMark x1="78286" y1="48656" x2="79333" y2="48925"/>
                        <a14:foregroundMark x1="83121" y1="55914" x2="83143" y2="56720"/>
                        <a14:foregroundMark x1="83099" y1="55108" x2="83121" y2="55914"/>
                        <a14:foregroundMark x1="83084" y1="54570" x2="83099" y2="55108"/>
                        <a14:foregroundMark x1="83062" y1="53763" x2="83084" y2="54570"/>
                        <a14:foregroundMark x1="82989" y1="51075" x2="83004" y2="51613"/>
                        <a14:foregroundMark x1="82967" y1="50269" x2="82989" y2="51075"/>
                        <a14:foregroundMark x1="83143" y1="49194" x2="81714" y2="49462"/>
                        <a14:foregroundMark x1="79143" y1="48925" x2="78667" y2="48925"/>
                        <a14:foregroundMark x1="83905" y1="58333" x2="86571" y2="57527"/>
                        <a14:foregroundMark x1="83333" y1="58871" x2="83810" y2="58871"/>
                        <a14:foregroundMark x1="76325" y1="57258" x2="76381" y2="57796"/>
                        <a14:foregroundMark x1="76241" y1="56452" x2="76325" y2="57258"/>
                        <a14:foregroundMark x1="76157" y1="55645" x2="76241" y2="56452"/>
                        <a14:foregroundMark x1="76101" y1="55108" x2="76157" y2="55645"/>
                        <a14:foregroundMark x1="76017" y1="54301" x2="76101" y2="55108"/>
                        <a14:foregroundMark x1="75933" y1="53495" x2="76017" y2="54301"/>
                        <a14:foregroundMark x1="75737" y1="51613" x2="75821" y2="52419"/>
                        <a14:foregroundMark x1="75653" y1="50806" x2="75737" y2="51613"/>
                        <a14:foregroundMark x1="75429" y1="48656" x2="75541" y2="49731"/>
                        <a14:foregroundMark x1="89783" y1="55914" x2="90095" y2="57258"/>
                        <a14:foregroundMark x1="89345" y1="54032" x2="89533" y2="54839"/>
                        <a14:foregroundMark x1="89220" y1="53495" x2="89345" y2="54032"/>
                        <a14:foregroundMark x1="89033" y1="52688" x2="89220" y2="53495"/>
                        <a14:foregroundMark x1="88783" y1="51613" x2="89033" y2="52688"/>
                        <a14:foregroundMark x1="88595" y1="50806" x2="88783" y2="51613"/>
                        <a14:foregroundMark x1="88470" y1="50269" x2="88595" y2="50806"/>
                        <a14:foregroundMark x1="88095" y1="48656" x2="88470" y2="50269"/>
                        <a14:foregroundMark x1="87524" y1="48656" x2="88571" y2="48925"/>
                        <a14:foregroundMark x1="63409" y1="50000" x2="63333" y2="49194"/>
                        <a14:foregroundMark x1="63530" y1="51293" x2="63459" y2="50538"/>
                        <a14:foregroundMark x1="64089" y1="57258" x2="64014" y2="56452"/>
                        <a14:foregroundMark x1="64190" y1="58333" x2="64089" y2="57258"/>
                        <a14:foregroundMark x1="44190" y1="77957" x2="44190" y2="79301"/>
                        <a14:foregroundMark x1="44190" y1="77151" x2="44190" y2="77957"/>
                        <a14:foregroundMark x1="44190" y1="76075" x2="44190" y2="76613"/>
                        <a14:foregroundMark x1="44190" y1="75269" x2="44190" y2="76075"/>
                        <a14:foregroundMark x1="44190" y1="73118" x2="44190" y2="75269"/>
                        <a14:foregroundMark x1="44190" y1="71505" x2="44190" y2="73118"/>
                        <a14:foregroundMark x1="44190" y1="68011" x2="44190" y2="69355"/>
                        <a14:foregroundMark x1="44190" y1="67204" x2="44190" y2="68011"/>
                        <a14:foregroundMark x1="50286" y1="67742" x2="50095" y2="68280"/>
                        <a14:foregroundMark x1="50190" y1="80645" x2="51333" y2="80645"/>
                        <a14:foregroundMark x1="58095" y1="80914" x2="59714" y2="80108"/>
                        <a14:foregroundMark x1="56095" y1="67473" x2="57524" y2="67742"/>
                        <a14:foregroundMark x1="69015" y1="68011" x2="68762" y2="68817"/>
                        <a14:foregroundMark x1="69123" y1="67669" x2="69015" y2="68011"/>
                        <a14:foregroundMark x1="67407" y1="73118" x2="67576" y2="72581"/>
                        <a14:foregroundMark x1="66730" y1="75269" x2="67407" y2="73118"/>
                        <a14:foregroundMark x1="66561" y1="75806" x2="66730" y2="75269"/>
                        <a14:foregroundMark x1="66222" y1="76882" x2="66392" y2="76344"/>
                        <a14:foregroundMark x1="65799" y1="78226" x2="66053" y2="77419"/>
                        <a14:foregroundMark x1="65545" y1="79032" x2="65799" y2="78226"/>
                        <a14:foregroundMark x1="64952" y1="80914" x2="65545" y2="79032"/>
                        <a14:foregroundMark x1="68000" y1="67742" x2="69524" y2="67742"/>
                        <a14:foregroundMark x1="64571" y1="80645" x2="65714" y2="80914"/>
                        <a14:foregroundMark x1="77131" y1="77957" x2="77143" y2="79301"/>
                        <a14:foregroundMark x1="77126" y1="77419" x2="77131" y2="77957"/>
                        <a14:foregroundMark x1="77122" y1="76882" x2="77126" y2="77419"/>
                        <a14:foregroundMark x1="77117" y1="76344" x2="77122" y2="76882"/>
                        <a14:foregroundMark x1="77110" y1="75538" x2="77117" y2="76344"/>
                        <a14:foregroundMark x1="77060" y1="69892" x2="77072" y2="71237"/>
                        <a14:foregroundMark x1="77053" y1="69086" x2="77060" y2="69892"/>
                        <a14:foregroundMark x1="77040" y1="67647" x2="77053" y2="69086"/>
                        <a14:foregroundMark x1="75594" y1="69086" x2="75429" y2="67473"/>
                        <a14:foregroundMark x1="81714" y1="67742" x2="81714" y2="79839"/>
                        <a14:foregroundMark x1="89489" y1="77957" x2="89810" y2="79301"/>
                        <a14:foregroundMark x1="89360" y1="77419" x2="89489" y2="77957"/>
                        <a14:foregroundMark x1="87947" y1="71505" x2="88076" y2="72043"/>
                        <a14:foregroundMark x1="87819" y1="70968" x2="87947" y2="71505"/>
                        <a14:foregroundMark x1="87690" y1="70430" x2="87819" y2="70968"/>
                        <a14:foregroundMark x1="87176" y1="68280" x2="87690" y2="70430"/>
                        <a14:foregroundMark x1="87048" y1="67742" x2="87176" y2="68280"/>
                        <a14:foregroundMark x1="86476" y1="67742" x2="87905" y2="68011"/>
                        <a14:foregroundMark x1="50271" y1="40406" x2="51810" y2="40591"/>
                        <a14:foregroundMark x1="47333" y1="40054" x2="48151" y2="40152"/>
                        <a14:foregroundMark x1="47810" y1="40860" x2="47810" y2="40860"/>
                        <a14:foregroundMark x1="46476" y1="41129" x2="46476" y2="41129"/>
                        <a14:foregroundMark x1="51048" y1="41129" x2="51048" y2="41129"/>
                        <a14:foregroundMark x1="51048" y1="40323" x2="51048" y2="40323"/>
                        <a14:foregroundMark x1="51048" y1="40591" x2="51048" y2="40591"/>
                        <a14:foregroundMark x1="50952" y1="40591" x2="50952" y2="40591"/>
                        <a14:foregroundMark x1="46286" y1="41129" x2="46286" y2="41129"/>
                        <a14:foregroundMark x1="40190" y1="21237" x2="40190" y2="21237"/>
                        <a14:foregroundMark x1="64286" y1="24194" x2="64286" y2="24194"/>
                        <a14:foregroundMark x1="64476" y1="24194" x2="64476" y2="24194"/>
                        <a14:foregroundMark x1="64190" y1="24194" x2="64190" y2="24194"/>
                        <a14:foregroundMark x1="64190" y1="24194" x2="64190" y2="24194"/>
                        <a14:foregroundMark x1="66381" y1="24462" x2="66381" y2="24462"/>
                        <a14:foregroundMark x1="66381" y1="24194" x2="66381" y2="24194"/>
                        <a14:foregroundMark x1="66286" y1="24194" x2="66286" y2="24194"/>
                        <a14:foregroundMark x1="66381" y1="24194" x2="66381" y2="24194"/>
                        <a14:foregroundMark x1="66190" y1="24194" x2="66190" y2="24194"/>
                        <a14:foregroundMark x1="66000" y1="24194" x2="66000" y2="24194"/>
                        <a14:foregroundMark x1="65524" y1="24462" x2="66286" y2="24462"/>
                        <a14:foregroundMark x1="64857" y1="24462" x2="64190" y2="24462"/>
                        <a14:foregroundMark x1="65810" y1="24462" x2="66476" y2="24462"/>
                        <a14:foregroundMark x1="42476" y1="53226" x2="42476" y2="53226"/>
                        <a14:foregroundMark x1="43429" y1="51344" x2="43429" y2="51344"/>
                        <a14:foregroundMark x1="40952" y1="52688" x2="40952" y2="52688"/>
                        <a14:foregroundMark x1="40000" y1="53226" x2="40000" y2="53226"/>
                        <a14:foregroundMark x1="39238" y1="58333" x2="39238" y2="58333"/>
                        <a14:foregroundMark x1="40190" y1="58333" x2="40190" y2="58333"/>
                        <a14:foregroundMark x1="40286" y1="58333" x2="40286" y2="58333"/>
                        <a14:foregroundMark x1="44286" y1="58333" x2="44286" y2="58333"/>
                        <a14:foregroundMark x1="45619" y1="57258" x2="45619" y2="57258"/>
                        <a14:foregroundMark x1="45238" y1="58333" x2="45238" y2="58333"/>
                        <a14:foregroundMark x1="45238" y1="48656" x2="45238" y2="48656"/>
                        <a14:foregroundMark x1="49905" y1="58333" x2="49905" y2="58333"/>
                        <a14:foregroundMark x1="48857" y1="58333" x2="48857" y2="58333"/>
                        <a14:foregroundMark x1="51619" y1="48925" x2="51619" y2="48925"/>
                        <a14:foregroundMark x1="51619" y1="48656" x2="51619" y2="48656"/>
                        <a14:foregroundMark x1="54762" y1="52151" x2="54762" y2="52151"/>
                        <a14:foregroundMark x1="56095" y1="58065" x2="56095" y2="58065"/>
                        <a14:foregroundMark x1="56476" y1="48656" x2="56476" y2="48656"/>
                        <a14:foregroundMark x1="56000" y1="58065" x2="56000" y2="58065"/>
                        <a14:foregroundMark x1="56000" y1="58065" x2="56000" y2="58065"/>
                        <a14:foregroundMark x1="56000" y1="58333" x2="56000" y2="58333"/>
                        <a14:foregroundMark x1="55905" y1="58065" x2="55905" y2="58065"/>
                        <a14:foregroundMark x1="51619" y1="58333" x2="51619" y2="58333"/>
                        <a14:foregroundMark x1="64628" y1="57258" x2="64667" y2="57796"/>
                        <a14:foregroundMark x1="64549" y1="56183" x2="64588" y2="56720"/>
                        <a14:foregroundMark x1="64490" y1="55376" x2="64549" y2="56183"/>
                        <a14:foregroundMark x1="64079" y1="49731" x2="64118" y2="50269"/>
                        <a14:foregroundMark x1="64000" y1="48656" x2="64079" y2="49731"/>
                        <a14:foregroundMark x1="62667" y1="54032" x2="62667" y2="54032"/>
                        <a14:foregroundMark x1="65905" y1="52419" x2="65905" y2="52419"/>
                        <a14:foregroundMark x1="73048" y1="51613" x2="73048" y2="51613"/>
                        <a14:foregroundMark x1="71810" y1="58333" x2="71810" y2="58333"/>
                        <a14:foregroundMark x1="71143" y1="48925" x2="71143" y2="48925"/>
                        <a14:foregroundMark x1="74190" y1="53495" x2="74190" y2="53495"/>
                        <a14:foregroundMark x1="76952" y1="49462" x2="76952" y2="49462"/>
                        <a14:foregroundMark x1="78381" y1="58065" x2="78381" y2="58065"/>
                        <a14:foregroundMark x1="79333" y1="58333" x2="79333" y2="58333"/>
                        <a14:foregroundMark x1="80571" y1="54301" x2="80571" y2="54301"/>
                        <a14:foregroundMark x1="83048" y1="57527" x2="83048" y2="57527"/>
                        <a14:foregroundMark x1="82286" y1="58065" x2="82286" y2="58065"/>
                        <a14:backgroundMark x1="4190" y1="76344" x2="4381" y2="77151"/>
                        <a14:backgroundMark x1="4286" y1="74462" x2="4381" y2="76613"/>
                        <a14:backgroundMark x1="46000" y1="42473" x2="46000" y2="42473"/>
                        <a14:backgroundMark x1="45810" y1="41935" x2="46190" y2="42742"/>
                        <a14:backgroundMark x1="46762" y1="41935" x2="46864" y2="42079"/>
                        <a14:backgroundMark x1="46476" y1="42204" x2="46835" y2="42204"/>
                        <a14:backgroundMark x1="48762" y1="39247" x2="49429" y2="38441"/>
                        <a14:backgroundMark x1="49714" y1="38710" x2="49810" y2="40591"/>
                        <a14:backgroundMark x1="50286" y1="40591" x2="50286" y2="40591"/>
                        <a14:backgroundMark x1="50571" y1="40591" x2="50571" y2="40591"/>
                        <a14:backgroundMark x1="50000" y1="40591" x2="50000" y2="40591"/>
                        <a14:backgroundMark x1="48095" y1="40323" x2="48095" y2="40323"/>
                        <a14:backgroundMark x1="48000" y1="40054" x2="48000" y2="40054"/>
                        <a14:backgroundMark x1="48095" y1="40323" x2="48095" y2="40323"/>
                        <a14:backgroundMark x1="47810" y1="40323" x2="47810" y2="40323"/>
                        <a14:backgroundMark x1="48190" y1="40323" x2="48190" y2="40323"/>
                        <a14:backgroundMark x1="48095" y1="40054" x2="48095" y2="40054"/>
                        <a14:backgroundMark x1="48381" y1="40591" x2="48381" y2="40591"/>
                        <a14:backgroundMark x1="48190" y1="40323" x2="48190" y2="40323"/>
                        <a14:backgroundMark x1="48000" y1="40323" x2="48000" y2="40323"/>
                        <a14:backgroundMark x1="47810" y1="40323" x2="47810" y2="40323"/>
                        <a14:backgroundMark x1="48381" y1="40054" x2="48381" y2="40054"/>
                        <a14:backgroundMark x1="50571" y1="40860" x2="50571" y2="40860"/>
                        <a14:backgroundMark x1="50667" y1="40860" x2="50667" y2="40860"/>
                        <a14:backgroundMark x1="50762" y1="40860" x2="50762" y2="40860"/>
                        <a14:backgroundMark x1="50667" y1="40323" x2="50667" y2="40323"/>
                        <a14:backgroundMark x1="50857" y1="40591" x2="50857" y2="40591"/>
                        <a14:backgroundMark x1="50857" y1="40860" x2="50857" y2="40860"/>
                        <a14:backgroundMark x1="50952" y1="40591" x2="50952" y2="40591"/>
                        <a14:backgroundMark x1="49333" y1="33333" x2="49333" y2="33333"/>
                        <a14:backgroundMark x1="50952" y1="40591" x2="50952" y2="40591"/>
                        <a14:backgroundMark x1="51048" y1="40591" x2="51048" y2="40591"/>
                        <a14:backgroundMark x1="48190" y1="40591" x2="48190" y2="40591"/>
                        <a14:backgroundMark x1="48190" y1="40054" x2="48190" y2="40054"/>
                        <a14:backgroundMark x1="47810" y1="40323" x2="47810" y2="40323"/>
                        <a14:backgroundMark x1="46286" y1="40591" x2="46286" y2="40591"/>
                        <a14:backgroundMark x1="46476" y1="40860" x2="46476" y2="40860"/>
                        <a14:backgroundMark x1="46190" y1="41667" x2="46190" y2="41667"/>
                        <a14:backgroundMark x1="46381" y1="41667" x2="46381" y2="41667"/>
                        <a14:backgroundMark x1="46381" y1="41398" x2="46381" y2="41398"/>
                        <a14:backgroundMark x1="51048" y1="41667" x2="51048" y2="41667"/>
                        <a14:backgroundMark x1="50952" y1="41667" x2="50952" y2="41667"/>
                        <a14:backgroundMark x1="51048" y1="41398" x2="51048" y2="41398"/>
                        <a14:backgroundMark x1="42286" y1="41935" x2="42286" y2="41935"/>
                        <a14:backgroundMark x1="42476" y1="41935" x2="42476" y2="41935"/>
                        <a14:backgroundMark x1="42286" y1="41667" x2="42286" y2="41667"/>
                        <a14:backgroundMark x1="40000" y1="41935" x2="40000" y2="41935"/>
                        <a14:backgroundMark x1="40000" y1="41667" x2="40000" y2="41667"/>
                        <a14:backgroundMark x1="40000" y1="41398" x2="40000" y2="41398"/>
                        <a14:backgroundMark x1="42190" y1="41667" x2="42190" y2="41667"/>
                        <a14:backgroundMark x1="42571" y1="32796" x2="42571" y2="32796"/>
                        <a14:backgroundMark x1="42571" y1="32527" x2="42571" y2="32527"/>
                        <a14:backgroundMark x1="42762" y1="32527" x2="42762" y2="32527"/>
                        <a14:backgroundMark x1="39810" y1="21774" x2="39810" y2="21774"/>
                        <a14:backgroundMark x1="40000" y1="21774" x2="40000" y2="21774"/>
                        <a14:backgroundMark x1="40095" y1="21774" x2="40095" y2="21774"/>
                        <a14:backgroundMark x1="40095" y1="21774" x2="40095" y2="21774"/>
                        <a14:backgroundMark x1="60381" y1="34677" x2="60381" y2="34677"/>
                        <a14:backgroundMark x1="60381" y1="36828" x2="60381" y2="36828"/>
                        <a14:backgroundMark x1="60571" y1="31720" x2="60381" y2="35753"/>
                        <a14:backgroundMark x1="60286" y1="36559" x2="60286" y2="36559"/>
                        <a14:backgroundMark x1="60381" y1="36828" x2="60381" y2="36828"/>
                        <a14:backgroundMark x1="60095" y1="35484" x2="60381" y2="36022"/>
                        <a14:backgroundMark x1="60667" y1="33065" x2="60571" y2="30645"/>
                        <a14:backgroundMark x1="60667" y1="30108" x2="60667" y2="30108"/>
                        <a14:backgroundMark x1="60667" y1="31183" x2="60667" y2="31183"/>
                        <a14:backgroundMark x1="60667" y1="30914" x2="60667" y2="30914"/>
                        <a14:backgroundMark x1="60571" y1="29570" x2="60571" y2="29570"/>
                        <a14:backgroundMark x1="60571" y1="28763" x2="60571" y2="28763"/>
                        <a14:backgroundMark x1="60667" y1="29839" x2="60667" y2="29839"/>
                        <a14:backgroundMark x1="60667" y1="29570" x2="60667" y2="29570"/>
                        <a14:backgroundMark x1="60476" y1="29032" x2="60476" y2="29032"/>
                        <a14:backgroundMark x1="60667" y1="29301" x2="60667" y2="29301"/>
                        <a14:backgroundMark x1="60476" y1="27957" x2="60476" y2="27957"/>
                        <a14:backgroundMark x1="60571" y1="28495" x2="60571" y2="28495"/>
                        <a14:backgroundMark x1="60286" y1="38172" x2="60286" y2="38172"/>
                        <a14:backgroundMark x1="60190" y1="38978" x2="60190" y2="38978"/>
                        <a14:backgroundMark x1="60286" y1="37634" x2="60286" y2="37634"/>
                        <a14:backgroundMark x1="60381" y1="37903" x2="60381" y2="37903"/>
                        <a14:backgroundMark x1="60286" y1="39247" x2="60286" y2="39247"/>
                        <a14:backgroundMark x1="60190" y1="38978" x2="60190" y2="38978"/>
                        <a14:backgroundMark x1="60190" y1="38710" x2="60190" y2="38710"/>
                        <a14:backgroundMark x1="60190" y1="38710" x2="60190" y2="38710"/>
                        <a14:backgroundMark x1="60286" y1="38978" x2="60286" y2="38978"/>
                        <a14:backgroundMark x1="64667" y1="22581" x2="65948" y2="22581"/>
                        <a14:backgroundMark x1="65619" y1="22581" x2="65948" y2="22581"/>
                        <a14:backgroundMark x1="63810" y1="24194" x2="63810" y2="24194"/>
                        <a14:backgroundMark x1="64000" y1="23925" x2="64000" y2="23925"/>
                        <a14:backgroundMark x1="64286" y1="23656" x2="64286" y2="23656"/>
                        <a14:backgroundMark x1="64190" y1="25000" x2="64190" y2="25000"/>
                        <a14:backgroundMark x1="77048" y1="25000" x2="77048" y2="25000"/>
                        <a14:backgroundMark x1="77333" y1="25269" x2="77333" y2="25269"/>
                        <a14:backgroundMark x1="77429" y1="25000" x2="77429" y2="25000"/>
                        <a14:backgroundMark x1="77143" y1="25000" x2="77143" y2="25000"/>
                        <a14:backgroundMark x1="77048" y1="24731" x2="77048" y2="24731"/>
                        <a14:backgroundMark x1="77714" y1="25269" x2="77714" y2="25269"/>
                        <a14:backgroundMark x1="77524" y1="25000" x2="77524" y2="25000"/>
                        <a14:backgroundMark x1="77714" y1="25000" x2="77714" y2="25000"/>
                        <a14:backgroundMark x1="77524" y1="25000" x2="77524" y2="25000"/>
                        <a14:backgroundMark x1="77238" y1="25000" x2="77238" y2="25000"/>
                        <a14:backgroundMark x1="77810" y1="25000" x2="77810" y2="25000"/>
                        <a14:backgroundMark x1="77143" y1="25000" x2="77143" y2="25000"/>
                        <a14:backgroundMark x1="77333" y1="25000" x2="77333" y2="25000"/>
                        <a14:backgroundMark x1="88286" y1="31452" x2="88381" y2="34946"/>
                        <a14:backgroundMark x1="88476" y1="31452" x2="88476" y2="31452"/>
                        <a14:backgroundMark x1="88286" y1="30914" x2="88286" y2="30914"/>
                        <a14:backgroundMark x1="88286" y1="30376" x2="88286" y2="30376"/>
                        <a14:backgroundMark x1="88381" y1="29570" x2="88381" y2="29570"/>
                        <a14:backgroundMark x1="88095" y1="28495" x2="88095" y2="28495"/>
                        <a14:backgroundMark x1="88286" y1="29570" x2="88286" y2="29570"/>
                        <a14:backgroundMark x1="88381" y1="31183" x2="88381" y2="31183"/>
                        <a14:backgroundMark x1="88381" y1="30914" x2="88381" y2="30914"/>
                        <a14:backgroundMark x1="88381" y1="30645" x2="88381" y2="30645"/>
                        <a14:backgroundMark x1="88286" y1="29301" x2="88286" y2="29301"/>
                        <a14:backgroundMark x1="88190" y1="28763" x2="88190" y2="28763"/>
                        <a14:backgroundMark x1="88190" y1="27688" x2="88190" y2="27688"/>
                        <a14:backgroundMark x1="88190" y1="29301" x2="88190" y2="29301"/>
                        <a14:backgroundMark x1="88381" y1="29301" x2="88381" y2="29301"/>
                        <a14:backgroundMark x1="88381" y1="36022" x2="88381" y2="36022"/>
                        <a14:backgroundMark x1="88286" y1="35753" x2="88286" y2="35753"/>
                        <a14:backgroundMark x1="88381" y1="35753" x2="88381" y2="35753"/>
                        <a14:backgroundMark x1="88286" y1="35753" x2="88286" y2="35753"/>
                        <a14:backgroundMark x1="88381" y1="35753" x2="88381" y2="35753"/>
                        <a14:backgroundMark x1="88381" y1="35484" x2="88381" y2="35484"/>
                        <a14:backgroundMark x1="88286" y1="37097" x2="88286" y2="37097"/>
                        <a14:backgroundMark x1="88381" y1="36828" x2="88381" y2="36828"/>
                        <a14:backgroundMark x1="88095" y1="38172" x2="88095" y2="38172"/>
                        <a14:backgroundMark x1="88190" y1="38172" x2="88190" y2="38172"/>
                        <a14:backgroundMark x1="88190" y1="38172" x2="88190" y2="38172"/>
                        <a14:backgroundMark x1="88190" y1="28495" x2="88190" y2="28495"/>
                        <a14:backgroundMark x1="88190" y1="27957" x2="88190" y2="27957"/>
                        <a14:backgroundMark x1="88190" y1="28226" x2="88190" y2="28226"/>
                        <a14:backgroundMark x1="40381" y1="55376" x2="40381" y2="55376"/>
                        <a14:backgroundMark x1="40952" y1="58333" x2="40952" y2="58333"/>
                        <a14:backgroundMark x1="42857" y1="55914" x2="42857" y2="55914"/>
                        <a14:backgroundMark x1="42857" y1="54032" x2="42857" y2="54032"/>
                        <a14:backgroundMark x1="42571" y1="58065" x2="42571" y2="58065"/>
                        <a14:backgroundMark x1="42762" y1="58065" x2="42762" y2="58065"/>
                        <a14:backgroundMark x1="42762" y1="57527" x2="42667" y2="58602"/>
                        <a14:backgroundMark x1="40857" y1="57796" x2="40857" y2="57796"/>
                        <a14:backgroundMark x1="41048" y1="58065" x2="41048" y2="58065"/>
                        <a14:backgroundMark x1="42952" y1="47581" x2="42952" y2="47581"/>
                        <a14:backgroundMark x1="42952" y1="47581" x2="42952" y2="47581"/>
                        <a14:backgroundMark x1="43048" y1="47849" x2="43048" y2="47849"/>
                        <a14:backgroundMark x1="43048" y1="57796" x2="43048" y2="57796"/>
                        <a14:backgroundMark x1="43048" y1="57527" x2="43048" y2="57527"/>
                        <a14:backgroundMark x1="43143" y1="57527" x2="43143" y2="57527"/>
                        <a14:backgroundMark x1="46571" y1="55645" x2="46571" y2="55645"/>
                        <a14:backgroundMark x1="46667" y1="55645" x2="46667" y2="55645"/>
                        <a14:backgroundMark x1="46286" y1="54570" x2="46286" y2="54570"/>
                        <a14:backgroundMark x1="46571" y1="56720" x2="46571" y2="56720"/>
                        <a14:backgroundMark x1="46762" y1="56720" x2="46762" y2="56720"/>
                        <a14:backgroundMark x1="46571" y1="56452" x2="46571" y2="56452"/>
                        <a14:backgroundMark x1="46667" y1="56452" x2="46667" y2="56452"/>
                        <a14:backgroundMark x1="46476" y1="54570" x2="46476" y2="54570"/>
                        <a14:backgroundMark x1="46476" y1="55376" x2="46476" y2="55376"/>
                        <a14:backgroundMark x1="46667" y1="55376" x2="46667" y2="55376"/>
                        <a14:backgroundMark x1="46571" y1="56452" x2="46571" y2="56452"/>
                        <a14:backgroundMark x1="46667" y1="56452" x2="46667" y2="56452"/>
                        <a14:backgroundMark x1="46857" y1="55376" x2="46762" y2="55645"/>
                        <a14:backgroundMark x1="46571" y1="56452" x2="46571" y2="56452"/>
                        <a14:backgroundMark x1="46762" y1="57258" x2="46762" y2="57258"/>
                        <a14:backgroundMark x1="46952" y1="57258" x2="46952" y2="57258"/>
                        <a14:backgroundMark x1="46571" y1="55914" x2="46571" y2="55914"/>
                        <a14:backgroundMark x1="46667" y1="55914" x2="46667" y2="55914"/>
                        <a14:backgroundMark x1="46286" y1="54032" x2="46286" y2="54032"/>
                        <a14:backgroundMark x1="46667" y1="54301" x2="46667" y2="54301"/>
                        <a14:backgroundMark x1="46952" y1="54301" x2="46952" y2="54301"/>
                        <a14:backgroundMark x1="46762" y1="53763" x2="46762" y2="53763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6952" y1="54032" x2="46952" y2="54032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5048" y1="49731" x2="45048" y2="49731"/>
                        <a14:backgroundMark x1="45143" y1="49462" x2="45143" y2="49462"/>
                        <a14:backgroundMark x1="45143" y1="49462" x2="45143" y2="49462"/>
                        <a14:backgroundMark x1="49619" y1="59409" x2="49619" y2="59409"/>
                        <a14:backgroundMark x1="49714" y1="59409" x2="49714" y2="59409"/>
                        <a14:backgroundMark x1="50286" y1="60484" x2="49143" y2="59677"/>
                        <a14:backgroundMark x1="48667" y1="59140" x2="48667" y2="59140"/>
                        <a14:backgroundMark x1="48762" y1="58871" x2="48762" y2="58871"/>
                        <a14:backgroundMark x1="49048" y1="58871" x2="49048" y2="58871"/>
                        <a14:backgroundMark x1="48571" y1="58871" x2="48571" y2="58871"/>
                        <a14:backgroundMark x1="49524" y1="58871" x2="49524" y2="58871"/>
                        <a14:backgroundMark x1="49524" y1="58871" x2="49524" y2="58871"/>
                        <a14:backgroundMark x1="49429" y1="58602" x2="49429" y2="58602"/>
                        <a14:backgroundMark x1="53048" y1="51344" x2="53048" y2="51344"/>
                        <a14:backgroundMark x1="53048" y1="55914" x2="53048" y2="55914"/>
                        <a14:backgroundMark x1="53905" y1="54301" x2="53905" y2="54301"/>
                        <a14:backgroundMark x1="53714" y1="51882" x2="53714" y2="51882"/>
                        <a14:backgroundMark x1="54095" y1="51613" x2="54095" y2="51613"/>
                        <a14:backgroundMark x1="53524" y1="56183" x2="53524" y2="56183"/>
                        <a14:backgroundMark x1="53524" y1="55645" x2="53524" y2="55645"/>
                        <a14:backgroundMark x1="53524" y1="55645" x2="53524" y2="55645"/>
                        <a14:backgroundMark x1="53619" y1="55645" x2="53619" y2="55645"/>
                        <a14:backgroundMark x1="53714" y1="51344" x2="53714" y2="51344"/>
                        <a14:backgroundMark x1="53810" y1="51075" x2="53810" y2="51075"/>
                        <a14:backgroundMark x1="53810" y1="52151" x2="53810" y2="52151"/>
                        <a14:backgroundMark x1="53810" y1="53226" x2="53810" y2="53226"/>
                        <a14:backgroundMark x1="53810" y1="52957" x2="53810" y2="52957"/>
                        <a14:backgroundMark x1="53714" y1="51882" x2="53714" y2="51882"/>
                        <a14:backgroundMark x1="53810" y1="50000" x2="53810" y2="50000"/>
                        <a14:backgroundMark x1="53810" y1="49731" x2="53810" y2="49731"/>
                        <a14:backgroundMark x1="53810" y1="49194" x2="53810" y2="49194"/>
                        <a14:backgroundMark x1="53810" y1="48656" x2="53810" y2="48656"/>
                        <a14:backgroundMark x1="51429" y1="49462" x2="51429" y2="49462"/>
                        <a14:backgroundMark x1="51619" y1="49462" x2="51619" y2="49462"/>
                        <a14:backgroundMark x1="51524" y1="49194" x2="51524" y2="49194"/>
                        <a14:backgroundMark x1="51619" y1="49731" x2="51619" y2="49731"/>
                        <a14:backgroundMark x1="51619" y1="49462" x2="51619" y2="49462"/>
                        <a14:backgroundMark x1="53524" y1="54839" x2="53524" y2="54839"/>
                        <a14:backgroundMark x1="53714" y1="55108" x2="53714" y2="55108"/>
                        <a14:backgroundMark x1="53619" y1="55914" x2="53619" y2="55914"/>
                        <a14:backgroundMark x1="53619" y1="56452" x2="53619" y2="56452"/>
                        <a14:backgroundMark x1="53524" y1="56720" x2="53524" y2="56720"/>
                        <a14:backgroundMark x1="53714" y1="56452" x2="53714" y2="56452"/>
                        <a14:backgroundMark x1="53619" y1="56452" x2="53619" y2="56452"/>
                        <a14:backgroundMark x1="53619" y1="56452" x2="53619" y2="56452"/>
                        <a14:backgroundMark x1="53619" y1="55914" x2="53619" y2="55914"/>
                        <a14:backgroundMark x1="53619" y1="55914" x2="53619" y2="55914"/>
                        <a14:backgroundMark x1="53524" y1="56183" x2="53524" y2="56183"/>
                        <a14:backgroundMark x1="53714" y1="51882" x2="53714" y2="51882"/>
                        <a14:backgroundMark x1="54095" y1="50806" x2="54095" y2="51344"/>
                        <a14:backgroundMark x1="53714" y1="55914" x2="53714" y2="55914"/>
                        <a14:backgroundMark x1="53714" y1="52151" x2="53714" y2="52151"/>
                        <a14:backgroundMark x1="53810" y1="51882" x2="53810" y2="51882"/>
                        <a14:backgroundMark x1="56190" y1="52957" x2="56190" y2="52957"/>
                        <a14:backgroundMark x1="56476" y1="52957" x2="56476" y2="52957"/>
                        <a14:backgroundMark x1="56381" y1="54839" x2="56381" y2="54839"/>
                        <a14:backgroundMark x1="56952" y1="54839" x2="56952" y2="54839"/>
                        <a14:backgroundMark x1="56242" y1="52151" x2="56381" y2="54301"/>
                        <a14:backgroundMark x1="56190" y1="51344" x2="56242" y2="52151"/>
                        <a14:backgroundMark x1="56571" y1="52151" x2="56571" y2="54839"/>
                        <a14:backgroundMark x1="56381" y1="50806" x2="56381" y2="50806"/>
                        <a14:backgroundMark x1="56216" y1="52151" x2="56286" y2="55108"/>
                        <a14:backgroundMark x1="56190" y1="51075" x2="56216" y2="52151"/>
                        <a14:backgroundMark x1="56286" y1="55645" x2="56286" y2="55645"/>
                        <a14:backgroundMark x1="56286" y1="56720" x2="56286" y2="56720"/>
                        <a14:backgroundMark x1="56667" y1="56452" x2="56667" y2="56452"/>
                        <a14:backgroundMark x1="56476" y1="56452" x2="56476" y2="56452"/>
                        <a14:backgroundMark x1="56476" y1="55914" x2="56476" y2="55914"/>
                        <a14:backgroundMark x1="56667" y1="55645" x2="56667" y2="55645"/>
                        <a14:backgroundMark x1="56857" y1="55645" x2="56286" y2="55376"/>
                        <a14:backgroundMark x1="56381" y1="56452" x2="56095" y2="55108"/>
                        <a14:backgroundMark x1="56000" y1="53495" x2="56190" y2="55914"/>
                        <a14:backgroundMark x1="55714" y1="51344" x2="56762" y2="51075"/>
                        <a14:backgroundMark x1="55810" y1="50269" x2="55810" y2="50269"/>
                        <a14:backgroundMark x1="55810" y1="50000" x2="55810" y2="50000"/>
                        <a14:backgroundMark x1="55905" y1="50806" x2="55905" y2="50806"/>
                        <a14:backgroundMark x1="55810" y1="50000" x2="55810" y2="50000"/>
                        <a14:backgroundMark x1="55810" y1="49731" x2="55810" y2="49731"/>
                        <a14:backgroundMark x1="56190" y1="57527" x2="56190" y2="57527"/>
                        <a14:backgroundMark x1="56190" y1="57258" x2="56190" y2="57258"/>
                        <a14:backgroundMark x1="56190" y1="57527" x2="56190" y2="57527"/>
                        <a14:backgroundMark x1="56000" y1="56989" x2="56000" y2="56989"/>
                        <a14:backgroundMark x1="56190" y1="57796" x2="56190" y2="57796"/>
                        <a14:backgroundMark x1="56286" y1="59140" x2="56286" y2="59140"/>
                        <a14:backgroundMark x1="56286" y1="58871" x2="56286" y2="58871"/>
                        <a14:backgroundMark x1="58667" y1="52151" x2="58667" y2="52151"/>
                        <a14:backgroundMark x1="58667" y1="53495" x2="58667" y2="53495"/>
                        <a14:backgroundMark x1="58667" y1="56452" x2="58667" y2="56452"/>
                        <a14:backgroundMark x1="58952" y1="55645" x2="58952" y2="55645"/>
                        <a14:backgroundMark x1="60286" y1="51882" x2="60286" y2="51882"/>
                        <a14:backgroundMark x1="60000" y1="52957" x2="60000" y2="52957"/>
                        <a14:backgroundMark x1="60286" y1="52957" x2="60286" y2="52957"/>
                        <a14:backgroundMark x1="60095" y1="52151" x2="60095" y2="52151"/>
                        <a14:backgroundMark x1="60095" y1="51613" x2="60095" y2="51613"/>
                        <a14:backgroundMark x1="60095" y1="51613" x2="60095" y2="51613"/>
                        <a14:backgroundMark x1="60000" y1="51344" x2="60000" y2="51344"/>
                        <a14:backgroundMark x1="60286" y1="52957" x2="60286" y2="52957"/>
                        <a14:backgroundMark x1="60476" y1="52957" x2="60476" y2="52957"/>
                        <a14:backgroundMark x1="60476" y1="52957" x2="60476" y2="52957"/>
                        <a14:backgroundMark x1="60286" y1="52957" x2="60286" y2="52957"/>
                        <a14:backgroundMark x1="60381" y1="52688" x2="60381" y2="52688"/>
                        <a14:backgroundMark x1="60190" y1="52688" x2="60190" y2="52688"/>
                        <a14:backgroundMark x1="60476" y1="53226" x2="60476" y2="53226"/>
                        <a14:backgroundMark x1="60000" y1="55914" x2="60000" y2="55914"/>
                        <a14:backgroundMark x1="60762" y1="58602" x2="60762" y2="58602"/>
                        <a14:backgroundMark x1="60762" y1="58065" x2="60762" y2="58065"/>
                        <a14:backgroundMark x1="61238" y1="58602" x2="61238" y2="58602"/>
                        <a14:backgroundMark x1="60857" y1="58333" x2="60857" y2="58333"/>
                        <a14:backgroundMark x1="60952" y1="58065" x2="60952" y2="58065"/>
                        <a14:backgroundMark x1="62095" y1="56989" x2="62095" y2="56989"/>
                        <a14:backgroundMark x1="62095" y1="59140" x2="62095" y2="59140"/>
                        <a14:backgroundMark x1="62000" y1="58871" x2="62000" y2="58871"/>
                        <a14:backgroundMark x1="62095" y1="58871" x2="62095" y2="58871"/>
                        <a14:backgroundMark x1="62381" y1="58871" x2="62381" y2="58871"/>
                        <a14:backgroundMark x1="61333" y1="58602" x2="61333" y2="58602"/>
                        <a14:backgroundMark x1="60381" y1="58602" x2="60381" y2="58602"/>
                        <a14:backgroundMark x1="59524" y1="58871" x2="59524" y2="58871"/>
                        <a14:backgroundMark x1="58952" y1="54570" x2="58952" y2="54570"/>
                        <a14:backgroundMark x1="58762" y1="49462" x2="58762" y2="49462"/>
                        <a14:backgroundMark x1="58952" y1="49462" x2="58952" y2="49462"/>
                        <a14:backgroundMark x1="58952" y1="50538" x2="58952" y2="50538"/>
                        <a14:backgroundMark x1="59048" y1="51344" x2="59048" y2="51344"/>
                        <a14:backgroundMark x1="59048" y1="52419" x2="59048" y2="52419"/>
                        <a14:backgroundMark x1="59048" y1="53495" x2="59048" y2="53495"/>
                        <a14:backgroundMark x1="58952" y1="54839" x2="58952" y2="54839"/>
                        <a14:backgroundMark x1="59048" y1="55645" x2="59048" y2="55645"/>
                        <a14:backgroundMark x1="58952" y1="56989" x2="58952" y2="56989"/>
                        <a14:backgroundMark x1="58952" y1="57527" x2="58952" y2="57527"/>
                        <a14:backgroundMark x1="59048" y1="56989" x2="59048" y2="56989"/>
                        <a14:backgroundMark x1="59048" y1="54570" x2="59048" y2="54570"/>
                        <a14:backgroundMark x1="58952" y1="50000" x2="58952" y2="50000"/>
                        <a14:backgroundMark x1="59048" y1="50000" x2="59048" y2="50000"/>
                        <a14:backgroundMark x1="58952" y1="49731" x2="58952" y2="49731"/>
                        <a14:backgroundMark x1="59048" y1="49462" x2="59048" y2="4946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3226" x2="58952" y2="53226"/>
                        <a14:backgroundMark x1="58952" y1="54301" x2="58952" y2="54301"/>
                        <a14:backgroundMark x1="64220" y1="52419" x2="64476" y2="54301"/>
                        <a14:backgroundMark x1="64000" y1="50806" x2="64220" y2="52419"/>
                        <a14:backgroundMark x1="64165" y1="54032" x2="64190" y2="55108"/>
                        <a14:backgroundMark x1="64095" y1="51075" x2="64165" y2="54032"/>
                        <a14:backgroundMark x1="64190" y1="56183" x2="64190" y2="56183"/>
                        <a14:backgroundMark x1="63714" y1="55914" x2="63714" y2="55914"/>
                        <a14:backgroundMark x1="64381" y1="55914" x2="64381" y2="55914"/>
                        <a14:backgroundMark x1="63619" y1="55376" x2="63619" y2="55376"/>
                        <a14:backgroundMark x1="63810" y1="55376" x2="63810" y2="55376"/>
                        <a14:backgroundMark x1="63810" y1="54570" x2="64286" y2="55914"/>
                        <a14:backgroundMark x1="64286" y1="56720" x2="64286" y2="56720"/>
                        <a14:backgroundMark x1="64476" y1="57258" x2="64476" y2="57258"/>
                        <a14:backgroundMark x1="64476" y1="56989" x2="64476" y2="56989"/>
                        <a14:backgroundMark x1="64571" y1="57258" x2="64571" y2="57258"/>
                        <a14:backgroundMark x1="64571" y1="56989" x2="64571" y2="56989"/>
                        <a14:backgroundMark x1="64571" y1="57258" x2="64571" y2="57258"/>
                        <a14:backgroundMark x1="64667" y1="57258" x2="64667" y2="57258"/>
                        <a14:backgroundMark x1="64667" y1="56720" x2="64667" y2="56720"/>
                        <a14:backgroundMark x1="64667" y1="55645" x2="64667" y2="55645"/>
                        <a14:backgroundMark x1="64476" y1="55376" x2="64476" y2="55376"/>
                        <a14:backgroundMark x1="64571" y1="55645" x2="64571" y2="55645"/>
                        <a14:backgroundMark x1="64571" y1="55376" x2="64571" y2="55376"/>
                        <a14:backgroundMark x1="64571" y1="55914" x2="64571" y2="55914"/>
                        <a14:backgroundMark x1="63905" y1="56989" x2="63905" y2="56989"/>
                        <a14:backgroundMark x1="64000" y1="57258" x2="64000" y2="57258"/>
                        <a14:backgroundMark x1="63905" y1="56720" x2="63905" y2="56720"/>
                        <a14:backgroundMark x1="64190" y1="57258" x2="64190" y2="57258"/>
                        <a14:backgroundMark x1="63524" y1="51344" x2="63524" y2="51344"/>
                        <a14:backgroundMark x1="63619" y1="50538" x2="63619" y2="50538"/>
                        <a14:backgroundMark x1="64000" y1="50269" x2="64000" y2="50269"/>
                        <a14:backgroundMark x1="64190" y1="51075" x2="64190" y2="51075"/>
                        <a14:backgroundMark x1="64190" y1="50538" x2="64190" y2="50538"/>
                        <a14:backgroundMark x1="64000" y1="50000" x2="64000" y2="50000"/>
                        <a14:backgroundMark x1="64000" y1="49731" x2="64000" y2="49731"/>
                        <a14:backgroundMark x1="64095" y1="50269" x2="64095" y2="50269"/>
                        <a14:backgroundMark x1="63333" y1="50806" x2="63333" y2="50806"/>
                        <a14:backgroundMark x1="63429" y1="50269" x2="63429" y2="50269"/>
                        <a14:backgroundMark x1="64190" y1="50269" x2="64190" y2="50269"/>
                        <a14:backgroundMark x1="68286" y1="53226" x2="68286" y2="53226"/>
                        <a14:backgroundMark x1="68286" y1="55645" x2="68286" y2="55645"/>
                        <a14:backgroundMark x1="68571" y1="55645" x2="68571" y2="55645"/>
                        <a14:backgroundMark x1="68190" y1="56452" x2="68190" y2="56452"/>
                        <a14:backgroundMark x1="68762" y1="56452" x2="68762" y2="56452"/>
                        <a14:backgroundMark x1="68667" y1="55645" x2="68667" y2="55645"/>
                        <a14:backgroundMark x1="68762" y1="56989" x2="68762" y2="56989"/>
                        <a14:backgroundMark x1="68571" y1="56452" x2="68571" y2="56452"/>
                        <a14:backgroundMark x1="68571" y1="55914" x2="68571" y2="55914"/>
                        <a14:backgroundMark x1="68667" y1="55914" x2="68667" y2="55914"/>
                        <a14:backgroundMark x1="68286" y1="54301" x2="68286" y2="54301"/>
                        <a14:backgroundMark x1="68476" y1="54839" x2="68476" y2="54839"/>
                        <a14:backgroundMark x1="68476" y1="54301" x2="68476" y2="54301"/>
                        <a14:backgroundMark x1="68476" y1="55108" x2="68476" y2="55108"/>
                        <a14:backgroundMark x1="68476" y1="55108" x2="68476" y2="55108"/>
                        <a14:backgroundMark x1="68476" y1="54839" x2="68476" y2="54839"/>
                        <a14:backgroundMark x1="68476" y1="55108" x2="68476" y2="55108"/>
                        <a14:backgroundMark x1="68476" y1="54839" x2="68476" y2="54839"/>
                        <a14:backgroundMark x1="68476" y1="54032" x2="68571" y2="54839"/>
                        <a14:backgroundMark x1="68190" y1="53495" x2="68190" y2="53495"/>
                        <a14:backgroundMark x1="68095" y1="53226" x2="68095" y2="53226"/>
                        <a14:backgroundMark x1="68000" y1="52688" x2="68000" y2="52688"/>
                        <a14:backgroundMark x1="67905" y1="51882" x2="67905" y2="51882"/>
                        <a14:backgroundMark x1="67905" y1="51613" x2="67905" y2="51613"/>
                        <a14:backgroundMark x1="67905" y1="51075" x2="67905" y2="51075"/>
                        <a14:backgroundMark x1="68000" y1="49462" x2="68000" y2="49462"/>
                        <a14:backgroundMark x1="68000" y1="49194" x2="68000" y2="49194"/>
                        <a14:backgroundMark x1="66571" y1="49462" x2="66571" y2="49462"/>
                        <a14:backgroundMark x1="66667" y1="49462" x2="66667" y2="49462"/>
                        <a14:backgroundMark x1="66857" y1="49462" x2="66857" y2="49462"/>
                        <a14:backgroundMark x1="66571" y1="49194" x2="66571" y2="49194"/>
                        <a14:backgroundMark x1="66571" y1="48656" x2="66571" y2="48656"/>
                        <a14:backgroundMark x1="67714" y1="59140" x2="67714" y2="59140"/>
                        <a14:backgroundMark x1="67429" y1="58871" x2="67429" y2="58871"/>
                        <a14:backgroundMark x1="67810" y1="58871" x2="67810" y2="58871"/>
                        <a14:backgroundMark x1="68000" y1="58871" x2="68000" y2="58871"/>
                        <a14:backgroundMark x1="67429" y1="58871" x2="67429" y2="58871"/>
                        <a14:backgroundMark x1="67619" y1="58871" x2="67619" y2="58871"/>
                        <a14:backgroundMark x1="70857" y1="52688" x2="70857" y2="52688"/>
                        <a14:backgroundMark x1="70667" y1="52688" x2="70667" y2="52688"/>
                        <a14:backgroundMark x1="70667" y1="54301" x2="70667" y2="54301"/>
                        <a14:backgroundMark x1="70667" y1="55108" x2="70667" y2="55108"/>
                        <a14:backgroundMark x1="70571" y1="52688" x2="70571" y2="52688"/>
                        <a14:backgroundMark x1="70571" y1="51613" x2="70571" y2="51613"/>
                        <a14:backgroundMark x1="70571" y1="53763" x2="70571" y2="53763"/>
                        <a14:backgroundMark x1="70667" y1="53763" x2="70667" y2="53763"/>
                        <a14:backgroundMark x1="70667" y1="53495" x2="70667" y2="53495"/>
                        <a14:backgroundMark x1="70476" y1="53226" x2="70476" y2="53226"/>
                        <a14:backgroundMark x1="70571" y1="52957" x2="70571" y2="52957"/>
                        <a14:backgroundMark x1="70667" y1="53226" x2="70667" y2="53226"/>
                        <a14:backgroundMark x1="70857" y1="55376" x2="70857" y2="55376"/>
                        <a14:backgroundMark x1="70762" y1="56452" x2="70762" y2="56452"/>
                        <a14:backgroundMark x1="70667" y1="55645" x2="70667" y2="55645"/>
                        <a14:backgroundMark x1="70762" y1="55914" x2="70762" y2="55914"/>
                        <a14:backgroundMark x1="70667" y1="54301" x2="70667" y2="54301"/>
                        <a14:backgroundMark x1="70762" y1="54570" x2="70762" y2="54570"/>
                        <a14:backgroundMark x1="70571" y1="51882" x2="70571" y2="51882"/>
                        <a14:backgroundMark x1="70571" y1="51075" x2="70571" y2="51075"/>
                        <a14:backgroundMark x1="70571" y1="50269" x2="70571" y2="50269"/>
                        <a14:backgroundMark x1="70667" y1="51613" x2="70667" y2="51613"/>
                        <a14:backgroundMark x1="70571" y1="51344" x2="70571" y2="51344"/>
                        <a14:backgroundMark x1="70667" y1="51344" x2="70667" y2="51344"/>
                        <a14:backgroundMark x1="70571" y1="50538" x2="70571" y2="50538"/>
                        <a14:backgroundMark x1="70571" y1="50806" x2="70571" y2="50806"/>
                        <a14:backgroundMark x1="70571" y1="51075" x2="70571" y2="51075"/>
                        <a14:backgroundMark x1="70571" y1="51075" x2="70571" y2="51075"/>
                        <a14:backgroundMark x1="70571" y1="51075" x2="70571" y2="51075"/>
                        <a14:backgroundMark x1="75810" y1="52419" x2="75810" y2="52419"/>
                        <a14:backgroundMark x1="75429" y1="52957" x2="75429" y2="52957"/>
                        <a14:backgroundMark x1="75619" y1="55645" x2="75619" y2="55645"/>
                        <a14:backgroundMark x1="76381" y1="51613" x2="76381" y2="51613"/>
                        <a14:backgroundMark x1="75905" y1="50806" x2="75905" y2="50806"/>
                        <a14:backgroundMark x1="75143" y1="50538" x2="75143" y2="50538"/>
                        <a14:backgroundMark x1="75524" y1="50269" x2="75524" y2="50269"/>
                        <a14:backgroundMark x1="76190" y1="50269" x2="76190" y2="50269"/>
                        <a14:backgroundMark x1="75429" y1="51613" x2="75429" y2="51613"/>
                        <a14:backgroundMark x1="75619" y1="51613" x2="75619" y2="51613"/>
                        <a14:backgroundMark x1="75619" y1="51344" x2="75619" y2="51344"/>
                        <a14:backgroundMark x1="75714" y1="50806" x2="75714" y2="50806"/>
                        <a14:backgroundMark x1="75810" y1="51075" x2="75810" y2="51075"/>
                        <a14:backgroundMark x1="75810" y1="52151" x2="75810" y2="52151"/>
                        <a14:backgroundMark x1="75810" y1="51613" x2="75810" y2="51613"/>
                        <a14:backgroundMark x1="75810" y1="51882" x2="75810" y2="51882"/>
                        <a14:backgroundMark x1="76190" y1="55108" x2="76190" y2="55108"/>
                        <a14:backgroundMark x1="76190" y1="56452" x2="76190" y2="56452"/>
                        <a14:backgroundMark x1="76381" y1="55645" x2="76381" y2="55645"/>
                        <a14:backgroundMark x1="75905" y1="54301" x2="75905" y2="54301"/>
                        <a14:backgroundMark x1="75905" y1="53495" x2="75905" y2="53495"/>
                        <a14:backgroundMark x1="76000" y1="54570" x2="76000" y2="54570"/>
                        <a14:backgroundMark x1="75714" y1="53226" x2="75714" y2="53226"/>
                        <a14:backgroundMark x1="76000" y1="54032" x2="76000" y2="54032"/>
                        <a14:backgroundMark x1="76095" y1="54839" x2="76095" y2="54839"/>
                        <a14:backgroundMark x1="75810" y1="53226" x2="75810" y2="53226"/>
                        <a14:backgroundMark x1="76190" y1="55108" x2="76190" y2="55108"/>
                        <a14:backgroundMark x1="76190" y1="54839" x2="76190" y2="54839"/>
                        <a14:backgroundMark x1="75905" y1="52957" x2="75905" y2="52957"/>
                        <a14:backgroundMark x1="75810" y1="52957" x2="75810" y2="52957"/>
                        <a14:backgroundMark x1="75905" y1="50000" x2="75905" y2="50000"/>
                        <a14:backgroundMark x1="75714" y1="50000" x2="75714" y2="50000"/>
                        <a14:backgroundMark x1="76000" y1="49731" x2="76000" y2="49731"/>
                        <a14:backgroundMark x1="75714" y1="49731" x2="75714" y2="49731"/>
                        <a14:backgroundMark x1="75333" y1="50000" x2="75333" y2="50000"/>
                        <a14:backgroundMark x1="75333" y1="50000" x2="75333" y2="50000"/>
                        <a14:backgroundMark x1="75429" y1="50000" x2="75429" y2="50000"/>
                        <a14:backgroundMark x1="76286" y1="49731" x2="76286" y2="49731"/>
                        <a14:backgroundMark x1="75905" y1="49462" x2="75905" y2="49462"/>
                        <a14:backgroundMark x1="75333" y1="49731" x2="75333" y2="49731"/>
                        <a14:backgroundMark x1="75333" y1="49731" x2="75333" y2="49731"/>
                        <a14:backgroundMark x1="75429" y1="49731" x2="75429" y2="49731"/>
                        <a14:backgroundMark x1="76286" y1="57258" x2="76286" y2="57258"/>
                        <a14:backgroundMark x1="76095" y1="56452" x2="76095" y2="56452"/>
                        <a14:backgroundMark x1="76381" y1="56452" x2="76381" y2="56452"/>
                        <a14:backgroundMark x1="76190" y1="56452" x2="76190" y2="56452"/>
                        <a14:backgroundMark x1="76190" y1="55914" x2="76190" y2="55914"/>
                        <a14:backgroundMark x1="76286" y1="55914" x2="76286" y2="55914"/>
                        <a14:backgroundMark x1="78190" y1="53763" x2="78190" y2="53763"/>
                        <a14:backgroundMark x1="77810" y1="52419" x2="77810" y2="52419"/>
                        <a14:backgroundMark x1="77905" y1="55914" x2="77905" y2="55914"/>
                        <a14:backgroundMark x1="78095" y1="59409" x2="78095" y2="59409"/>
                        <a14:backgroundMark x1="76857" y1="52151" x2="76857" y2="52151"/>
                        <a14:backgroundMark x1="76857" y1="52957" x2="76857" y2="52957"/>
                        <a14:backgroundMark x1="76952" y1="52688" x2="76952" y2="52688"/>
                        <a14:backgroundMark x1="76857" y1="51882" x2="76857" y2="51882"/>
                        <a14:backgroundMark x1="76952" y1="51882" x2="76952" y2="51882"/>
                        <a14:backgroundMark x1="76857" y1="51344" x2="76857" y2="51344"/>
                        <a14:backgroundMark x1="76952" y1="51882" x2="76952" y2="51882"/>
                        <a14:backgroundMark x1="76857" y1="51344" x2="76857" y2="51344"/>
                        <a14:backgroundMark x1="77048" y1="52151" x2="77048" y2="52151"/>
                        <a14:backgroundMark x1="76952" y1="51613" x2="76952" y2="51613"/>
                        <a14:backgroundMark x1="77048" y1="51882" x2="77048" y2="51882"/>
                        <a14:backgroundMark x1="76857" y1="51344" x2="76857" y2="51344"/>
                        <a14:backgroundMark x1="77048" y1="51613" x2="77048" y2="51613"/>
                        <a14:backgroundMark x1="76857" y1="51075" x2="76857" y2="51075"/>
                        <a14:backgroundMark x1="76857" y1="50538" x2="76857" y2="50538"/>
                        <a14:backgroundMark x1="76952" y1="51344" x2="76952" y2="51344"/>
                        <a14:backgroundMark x1="78476" y1="58871" x2="78476" y2="58871"/>
                        <a14:backgroundMark x1="81905" y1="52688" x2="81905" y2="52688"/>
                        <a14:backgroundMark x1="83048" y1="52151" x2="83048" y2="52151"/>
                        <a14:backgroundMark x1="83048" y1="53763" x2="83048" y2="53763"/>
                        <a14:backgroundMark x1="83143" y1="54570" x2="83143" y2="54570"/>
                        <a14:backgroundMark x1="82762" y1="55108" x2="82762" y2="55108"/>
                        <a14:backgroundMark x1="82952" y1="55376" x2="82952" y2="55376"/>
                        <a14:backgroundMark x1="82952" y1="55914" x2="82952" y2="55914"/>
                        <a14:backgroundMark x1="83048" y1="55645" x2="83048" y2="55645"/>
                        <a14:backgroundMark x1="83048" y1="56452" x2="83048" y2="56452"/>
                        <a14:backgroundMark x1="82857" y1="54301" x2="82857" y2="54301"/>
                        <a14:backgroundMark x1="82857" y1="54301" x2="82857" y2="54301"/>
                        <a14:backgroundMark x1="82952" y1="54301" x2="82952" y2="54301"/>
                        <a14:backgroundMark x1="82952" y1="54301" x2="82952" y2="54301"/>
                        <a14:backgroundMark x1="82952" y1="54570" x2="82952" y2="54570"/>
                        <a14:backgroundMark x1="83048" y1="54301" x2="83048" y2="54301"/>
                        <a14:backgroundMark x1="83048" y1="52419" x2="83048" y2="52419"/>
                        <a14:backgroundMark x1="82952" y1="52957" x2="82952" y2="52957"/>
                        <a14:backgroundMark x1="82857" y1="51882" x2="82857" y2="51882"/>
                        <a14:backgroundMark x1="82857" y1="53226" x2="82857" y2="53226"/>
                        <a14:backgroundMark x1="82952" y1="53226" x2="82952" y2="53226"/>
                        <a14:backgroundMark x1="82762" y1="52957" x2="82762" y2="52957"/>
                        <a14:backgroundMark x1="82952" y1="53495" x2="82952" y2="53495"/>
                        <a14:backgroundMark x1="82762" y1="52957" x2="82762" y2="52957"/>
                        <a14:backgroundMark x1="82762" y1="52957" x2="82762" y2="52957"/>
                        <a14:backgroundMark x1="82857" y1="51075" x2="82857" y2="51075"/>
                        <a14:backgroundMark x1="82762" y1="50806" x2="82762" y2="50806"/>
                        <a14:backgroundMark x1="82857" y1="50806" x2="82857" y2="50806"/>
                        <a14:backgroundMark x1="82952" y1="51613" x2="82952" y2="51613"/>
                        <a14:backgroundMark x1="82952" y1="50806" x2="82952" y2="50806"/>
                        <a14:backgroundMark x1="83048" y1="51075" x2="83048" y2="51075"/>
                        <a14:backgroundMark x1="82952" y1="51882" x2="82952" y2="51882"/>
                        <a14:backgroundMark x1="82952" y1="51613" x2="82952" y2="51613"/>
                        <a14:backgroundMark x1="83048" y1="51613" x2="83048" y2="51613"/>
                        <a14:backgroundMark x1="82381" y1="50000" x2="82381" y2="50000"/>
                        <a14:backgroundMark x1="82095" y1="49462" x2="82095" y2="49462"/>
                        <a14:backgroundMark x1="82667" y1="50269" x2="82667" y2="50269"/>
                        <a14:backgroundMark x1="82571" y1="49731" x2="82571" y2="49731"/>
                        <a14:backgroundMark x1="82190" y1="49731" x2="82190" y2="49731"/>
                        <a14:backgroundMark x1="81619" y1="50269" x2="81619" y2="50269"/>
                        <a14:backgroundMark x1="81714" y1="49731" x2="81714" y2="49731"/>
                        <a14:backgroundMark x1="82857" y1="50269" x2="82857" y2="50269"/>
                        <a14:backgroundMark x1="82762" y1="50000" x2="82762" y2="50000"/>
                        <a14:backgroundMark x1="82190" y1="49731" x2="82190" y2="49731"/>
                        <a14:backgroundMark x1="81714" y1="50000" x2="81714" y2="50000"/>
                        <a14:backgroundMark x1="85238" y1="54032" x2="85238" y2="54032"/>
                        <a14:backgroundMark x1="85238" y1="58065" x2="85238" y2="58065"/>
                        <a14:backgroundMark x1="85429" y1="56452" x2="85429" y2="56452"/>
                        <a14:backgroundMark x1="84667" y1="57796" x2="84667" y2="57796"/>
                        <a14:backgroundMark x1="85714" y1="57796" x2="85714" y2="57796"/>
                        <a14:backgroundMark x1="85905" y1="58065" x2="85905" y2="58065"/>
                        <a14:backgroundMark x1="85333" y1="58333" x2="85333" y2="58333"/>
                        <a14:backgroundMark x1="85048" y1="58333" x2="85048" y2="58333"/>
                        <a14:backgroundMark x1="85333" y1="57796" x2="85333" y2="57796"/>
                        <a14:backgroundMark x1="85048" y1="58065" x2="85048" y2="58065"/>
                        <a14:backgroundMark x1="84857" y1="58065" x2="84857" y2="58065"/>
                        <a14:backgroundMark x1="85333" y1="58065" x2="85333" y2="58065"/>
                        <a14:backgroundMark x1="84857" y1="57796" x2="84857" y2="57796"/>
                        <a14:backgroundMark x1="85238" y1="58065" x2="85238" y2="58065"/>
                        <a14:backgroundMark x1="85429" y1="58333" x2="85429" y2="58333"/>
                        <a14:backgroundMark x1="85429" y1="57796" x2="85429" y2="57796"/>
                        <a14:backgroundMark x1="84952" y1="57796" x2="84952" y2="57796"/>
                        <a14:backgroundMark x1="85048" y1="58065" x2="85048" y2="58065"/>
                        <a14:backgroundMark x1="84952" y1="58065" x2="84952" y2="58065"/>
                        <a14:backgroundMark x1="85048" y1="58065" x2="85048" y2="58065"/>
                        <a14:backgroundMark x1="84952" y1="57796" x2="84952" y2="57796"/>
                        <a14:backgroundMark x1="84952" y1="57796" x2="84952" y2="57796"/>
                        <a14:backgroundMark x1="85048" y1="57796" x2="85048" y2="57796"/>
                        <a14:backgroundMark x1="85714" y1="57796" x2="85714" y2="57796"/>
                        <a14:backgroundMark x1="85905" y1="57796" x2="85905" y2="57796"/>
                        <a14:backgroundMark x1="83810" y1="58871" x2="83810" y2="58871"/>
                        <a14:backgroundMark x1="83333" y1="59409" x2="83333" y2="59409"/>
                        <a14:backgroundMark x1="83333" y1="58602" x2="83333" y2="58602"/>
                        <a14:backgroundMark x1="83524" y1="59140" x2="83524" y2="59140"/>
                        <a14:backgroundMark x1="83524" y1="58871" x2="83524" y2="58871"/>
                        <a14:backgroundMark x1="84190" y1="58871" x2="84190" y2="58871"/>
                        <a14:backgroundMark x1="83143" y1="59409" x2="83143" y2="59409"/>
                        <a14:backgroundMark x1="83524" y1="59409" x2="83524" y2="59409"/>
                        <a14:backgroundMark x1="83238" y1="59409" x2="83238" y2="59409"/>
                        <a14:backgroundMark x1="83238" y1="59140" x2="83238" y2="59140"/>
                        <a14:backgroundMark x1="83143" y1="59140" x2="83143" y2="59140"/>
                        <a14:backgroundMark x1="83524" y1="59140" x2="83524" y2="59140"/>
                        <a14:backgroundMark x1="83238" y1="59140" x2="83238" y2="59140"/>
                        <a14:backgroundMark x1="88952" y1="54032" x2="88952" y2="54032"/>
                        <a14:backgroundMark x1="89048" y1="55914" x2="89048" y2="55914"/>
                        <a14:backgroundMark x1="88857" y1="52688" x2="88857" y2="52688"/>
                        <a14:backgroundMark x1="88667" y1="51613" x2="88667" y2="51613"/>
                        <a14:backgroundMark x1="88571" y1="50806" x2="88571" y2="50806"/>
                        <a14:backgroundMark x1="89333" y1="53495" x2="89333" y2="53495"/>
                        <a14:backgroundMark x1="89429" y1="54839" x2="89429" y2="54839"/>
                        <a14:backgroundMark x1="89619" y1="55376" x2="89619" y2="55376"/>
                        <a14:backgroundMark x1="89619" y1="55914" x2="89619" y2="55914"/>
                        <a14:backgroundMark x1="89619" y1="55108" x2="89619" y2="55108"/>
                        <a14:backgroundMark x1="89619" y1="55914" x2="89619" y2="55914"/>
                        <a14:backgroundMark x1="89810" y1="55376" x2="89810" y2="55376"/>
                        <a14:backgroundMark x1="89429" y1="54570" x2="89333" y2="52688"/>
                        <a14:backgroundMark x1="88857" y1="52688" x2="88857" y2="52688"/>
                        <a14:backgroundMark x1="88952" y1="51882" x2="88952" y2="51882"/>
                        <a14:backgroundMark x1="88857" y1="51344" x2="88857" y2="51344"/>
                        <a14:backgroundMark x1="88571" y1="50269" x2="88571" y2="50269"/>
                        <a14:backgroundMark x1="89048" y1="53495" x2="89048" y2="53495"/>
                        <a14:backgroundMark x1="89048" y1="52957" x2="89048" y2="52957"/>
                        <a14:backgroundMark x1="89048" y1="52688" x2="89048" y2="52688"/>
                        <a14:backgroundMark x1="88667" y1="50806" x2="88667" y2="50806"/>
                        <a14:backgroundMark x1="89524" y1="54839" x2="89524" y2="54839"/>
                        <a14:backgroundMark x1="90190" y1="57258" x2="90190" y2="57258"/>
                        <a14:backgroundMark x1="89619" y1="55645" x2="89619" y2="55645"/>
                        <a14:backgroundMark x1="89714" y1="55914" x2="89714" y2="55914"/>
                        <a14:backgroundMark x1="44000" y1="73118" x2="44000" y2="73118"/>
                        <a14:backgroundMark x1="44095" y1="73387" x2="44095" y2="73387"/>
                        <a14:backgroundMark x1="44095" y1="75269" x2="44095" y2="75269"/>
                        <a14:backgroundMark x1="44190" y1="76075" x2="44190" y2="76075"/>
                        <a14:backgroundMark x1="44095" y1="74462" x2="44095" y2="71774"/>
                        <a14:backgroundMark x1="44095" y1="71505" x2="44095" y2="71505"/>
                        <a14:backgroundMark x1="44000" y1="70430" x2="44000" y2="70430"/>
                        <a14:backgroundMark x1="44000" y1="69355" x2="44000" y2="69355"/>
                        <a14:backgroundMark x1="44095" y1="69624" x2="44095" y2="69624"/>
                        <a14:backgroundMark x1="44095" y1="74194" x2="44190" y2="71774"/>
                        <a14:backgroundMark x1="44095" y1="75538" x2="44286" y2="73387"/>
                        <a14:backgroundMark x1="44476" y1="70968" x2="43905" y2="70968"/>
                        <a14:backgroundMark x1="44190" y1="69086" x2="44190" y2="69086"/>
                        <a14:backgroundMark x1="43905" y1="68011" x2="43905" y2="68011"/>
                        <a14:backgroundMark x1="44000" y1="68280" x2="44000" y2="68280"/>
                        <a14:backgroundMark x1="44190" y1="70161" x2="44190" y2="70161"/>
                        <a14:backgroundMark x1="44095" y1="69892" x2="44095" y2="69892"/>
                        <a14:backgroundMark x1="44190" y1="75806" x2="44190" y2="75806"/>
                        <a14:backgroundMark x1="44000" y1="77151" x2="44000" y2="77151"/>
                        <a14:backgroundMark x1="44095" y1="77151" x2="44095" y2="77151"/>
                        <a14:backgroundMark x1="44190" y1="77151" x2="44190" y2="77151"/>
                        <a14:backgroundMark x1="44095" y1="76882" x2="44095" y2="76882"/>
                        <a14:backgroundMark x1="44095" y1="76882" x2="44095" y2="76882"/>
                        <a14:backgroundMark x1="44095" y1="76344" x2="44095" y2="76344"/>
                        <a14:backgroundMark x1="44095" y1="76613" x2="44095" y2="76613"/>
                        <a14:backgroundMark x1="44190" y1="76882" x2="44190" y2="76882"/>
                        <a14:backgroundMark x1="44190" y1="76613" x2="44190" y2="76613"/>
                        <a14:backgroundMark x1="43905" y1="77957" x2="43905" y2="77957"/>
                        <a14:backgroundMark x1="44095" y1="77957" x2="44095" y2="77957"/>
                        <a14:backgroundMark x1="50000" y1="68817" x2="50000" y2="68817"/>
                        <a14:backgroundMark x1="58571" y1="68548" x2="58571" y2="68548"/>
                        <a14:backgroundMark x1="59048" y1="68548" x2="59048" y2="68548"/>
                        <a14:backgroundMark x1="58667" y1="68548" x2="58667" y2="68548"/>
                        <a14:backgroundMark x1="58857" y1="68548" x2="58857" y2="68548"/>
                        <a14:backgroundMark x1="58095" y1="81452" x2="58095" y2="81452"/>
                        <a14:backgroundMark x1="58571" y1="81452" x2="58571" y2="81452"/>
                        <a14:backgroundMark x1="57905" y1="81183" x2="57905" y2="81183"/>
                        <a14:backgroundMark x1="58381" y1="81183" x2="58381" y2="81183"/>
                        <a14:backgroundMark x1="58095" y1="81183" x2="58095" y2="81183"/>
                        <a14:backgroundMark x1="58095" y1="81452" x2="58095" y2="81452"/>
                        <a14:backgroundMark x1="58667" y1="81452" x2="58667" y2="81452"/>
                        <a14:backgroundMark x1="58095" y1="81452" x2="58095" y2="81452"/>
                        <a14:backgroundMark x1="58095" y1="81183" x2="58095" y2="81183"/>
                        <a14:backgroundMark x1="56000" y1="66935" x2="56000" y2="66935"/>
                        <a14:backgroundMark x1="56286" y1="66935" x2="56286" y2="66935"/>
                        <a14:backgroundMark x1="58095" y1="68280" x2="58095" y2="68280"/>
                        <a14:backgroundMark x1="58286" y1="68011" x2="58286" y2="68011"/>
                        <a14:backgroundMark x1="59619" y1="68548" x2="59619" y2="68548"/>
                        <a14:backgroundMark x1="66000" y1="75806" x2="66000" y2="75806"/>
                        <a14:backgroundMark x1="66190" y1="76882" x2="66190" y2="76882"/>
                        <a14:backgroundMark x1="66190" y1="76882" x2="66190" y2="76882"/>
                        <a14:backgroundMark x1="66476" y1="76075" x2="66476" y2="76075"/>
                        <a14:backgroundMark x1="66190" y1="77419" x2="66190" y2="77419"/>
                        <a14:backgroundMark x1="65714" y1="78226" x2="65714" y2="78226"/>
                        <a14:backgroundMark x1="65714" y1="79032" x2="65714" y2="79032"/>
                        <a14:backgroundMark x1="66000" y1="77688" x2="66000" y2="77688"/>
                        <a14:backgroundMark x1="65810" y1="78226" x2="65810" y2="78226"/>
                        <a14:backgroundMark x1="65810" y1="77419" x2="65810" y2="77419"/>
                        <a14:backgroundMark x1="66000" y1="76882" x2="66000" y2="76882"/>
                        <a14:backgroundMark x1="65810" y1="77957" x2="65810" y2="77957"/>
                        <a14:backgroundMark x1="66381" y1="76344" x2="66381" y2="76344"/>
                        <a14:backgroundMark x1="66286" y1="77151" x2="66286" y2="77151"/>
                        <a14:backgroundMark x1="66190" y1="76882" x2="66190" y2="76882"/>
                        <a14:backgroundMark x1="66286" y1="76882" x2="66286" y2="76882"/>
                        <a14:backgroundMark x1="66190" y1="76882" x2="66190" y2="76882"/>
                        <a14:backgroundMark x1="66095" y1="77151" x2="66095" y2="77151"/>
                        <a14:backgroundMark x1="66095" y1="77151" x2="66095" y2="77151"/>
                        <a14:backgroundMark x1="66095" y1="76882" x2="66095" y2="76882"/>
                        <a14:backgroundMark x1="66095" y1="76882" x2="66095" y2="76882"/>
                        <a14:backgroundMark x1="66381" y1="76075" x2="66381" y2="76075"/>
                        <a14:backgroundMark x1="66571" y1="76075" x2="66571" y2="76075"/>
                        <a14:backgroundMark x1="66381" y1="75538" x2="66381" y2="75538"/>
                        <a14:backgroundMark x1="66667" y1="75806" x2="66667" y2="75806"/>
                        <a14:backgroundMark x1="66381" y1="75269" x2="66381" y2="75269"/>
                        <a14:backgroundMark x1="68000" y1="73118" x2="68000" y2="73118"/>
                        <a14:backgroundMark x1="67905" y1="71774" x2="67905" y2="71774"/>
                        <a14:backgroundMark x1="67333" y1="72849" x2="67333" y2="72849"/>
                        <a14:backgroundMark x1="67714" y1="73118" x2="67714" y2="73118"/>
                        <a14:backgroundMark x1="67524" y1="72581" x2="67524" y2="72581"/>
                        <a14:backgroundMark x1="67810" y1="72043" x2="67810" y2="72043"/>
                        <a14:backgroundMark x1="68190" y1="69624" x2="68190" y2="69624"/>
                        <a14:backgroundMark x1="68190" y1="69086" x2="68190" y2="69086"/>
                        <a14:backgroundMark x1="68286" y1="70699" x2="68286" y2="70699"/>
                        <a14:backgroundMark x1="68286" y1="69355" x2="68286" y2="69355"/>
                        <a14:backgroundMark x1="68286" y1="70430" x2="68286" y2="70430"/>
                        <a14:backgroundMark x1="68000" y1="70699" x2="68000" y2="70699"/>
                        <a14:backgroundMark x1="67810" y1="70699" x2="68000" y2="72043"/>
                        <a14:backgroundMark x1="68095" y1="68011" x2="68095" y2="68011"/>
                        <a14:backgroundMark x1="68190" y1="68280" x2="68190" y2="68280"/>
                        <a14:backgroundMark x1="69429" y1="68011" x2="69429" y2="68011"/>
                        <a14:backgroundMark x1="65238" y1="81452" x2="65238" y2="81452"/>
                        <a14:backgroundMark x1="64952" y1="81452" x2="64952" y2="81452"/>
                        <a14:backgroundMark x1="65429" y1="81183" x2="65429" y2="81183"/>
                        <a14:backgroundMark x1="65714" y1="81183" x2="65714" y2="81183"/>
                        <a14:backgroundMark x1="65048" y1="81183" x2="65048" y2="81183"/>
                        <a14:backgroundMark x1="64857" y1="81183" x2="64857" y2="81183"/>
                        <a14:backgroundMark x1="65333" y1="81183" x2="65333" y2="81183"/>
                        <a14:backgroundMark x1="74952" y1="73118" x2="74952" y2="73118"/>
                        <a14:backgroundMark x1="75714" y1="74462" x2="75714" y2="74462"/>
                        <a14:backgroundMark x1="76857" y1="72849" x2="76857" y2="72849"/>
                        <a14:backgroundMark x1="76286" y1="72312" x2="76286" y2="72312"/>
                        <a14:backgroundMark x1="76857" y1="75538" x2="76857" y2="75538"/>
                        <a14:backgroundMark x1="76381" y1="71237" x2="76381" y2="71237"/>
                        <a14:backgroundMark x1="76476" y1="74194" x2="76476" y2="74194"/>
                        <a14:backgroundMark x1="75905" y1="72581" x2="75905" y2="72581"/>
                        <a14:backgroundMark x1="76476" y1="77419" x2="76476" y2="77419"/>
                        <a14:backgroundMark x1="77048" y1="76344" x2="77048" y2="76344"/>
                        <a14:backgroundMark x1="76667" y1="77957" x2="76667" y2="77957"/>
                        <a14:backgroundMark x1="76952" y1="74462" x2="76952" y2="74462"/>
                        <a14:backgroundMark x1="76952" y1="73387" x2="76952" y2="73387"/>
                        <a14:backgroundMark x1="77143" y1="73387" x2="77143" y2="73387"/>
                        <a14:backgroundMark x1="76095" y1="74462" x2="76095" y2="74462"/>
                        <a14:backgroundMark x1="75810" y1="71774" x2="76286" y2="76075"/>
                        <a14:backgroundMark x1="75429" y1="70161" x2="76095" y2="71237"/>
                        <a14:backgroundMark x1="76095" y1="76075" x2="77143" y2="75269"/>
                        <a14:backgroundMark x1="76952" y1="77419" x2="76952" y2="77419"/>
                        <a14:backgroundMark x1="77143" y1="77151" x2="77143" y2="77151"/>
                        <a14:backgroundMark x1="76857" y1="77957" x2="76857" y2="77957"/>
                        <a14:backgroundMark x1="76667" y1="79032" x2="76667" y2="79032"/>
                        <a14:backgroundMark x1="76476" y1="79301" x2="76476" y2="79301"/>
                        <a14:backgroundMark x1="77048" y1="76882" x2="77048" y2="76882"/>
                        <a14:backgroundMark x1="76952" y1="78226" x2="76952" y2="78226"/>
                        <a14:backgroundMark x1="76952" y1="71505" x2="76952" y2="71505"/>
                        <a14:backgroundMark x1="75524" y1="69086" x2="75524" y2="69086"/>
                        <a14:backgroundMark x1="75619" y1="69892" x2="75619" y2="69892"/>
                        <a14:backgroundMark x1="75810" y1="69624" x2="75810" y2="69624"/>
                        <a14:backgroundMark x1="75714" y1="69355" x2="75714" y2="69355"/>
                        <a14:backgroundMark x1="77143" y1="72043" x2="77143" y2="72043"/>
                        <a14:backgroundMark x1="88667" y1="77957" x2="88667" y2="77957"/>
                        <a14:backgroundMark x1="88381" y1="75538" x2="88381" y2="75538"/>
                        <a14:backgroundMark x1="88190" y1="73656" x2="88190" y2="73656"/>
                        <a14:backgroundMark x1="88190" y1="72581" x2="88190" y2="72581"/>
                        <a14:backgroundMark x1="88095" y1="71505" x2="88095" y2="71505"/>
                        <a14:backgroundMark x1="87905" y1="70430" x2="87905" y2="70430"/>
                        <a14:backgroundMark x1="87905" y1="71505" x2="87905" y2="71505"/>
                        <a14:backgroundMark x1="88286" y1="72581" x2="88286" y2="72581"/>
                        <a14:backgroundMark x1="88952" y1="73118" x2="88857" y2="75806"/>
                        <a14:backgroundMark x1="88857" y1="77688" x2="89429" y2="76075"/>
                        <a14:backgroundMark x1="88952" y1="76344" x2="88952" y2="76344"/>
                        <a14:backgroundMark x1="89048" y1="75806" x2="89048" y2="75806"/>
                        <a14:backgroundMark x1="89048" y1="76613" x2="89048" y2="76613"/>
                        <a14:backgroundMark x1="88952" y1="76344" x2="88952" y2="76344"/>
                        <a14:backgroundMark x1="88952" y1="77151" x2="88952" y2="77151"/>
                        <a14:backgroundMark x1="88952" y1="76613" x2="88952" y2="76613"/>
                        <a14:backgroundMark x1="88095" y1="72043" x2="88095" y2="72043"/>
                        <a14:backgroundMark x1="88381" y1="71774" x2="89143" y2="76882"/>
                        <a14:backgroundMark x1="89333" y1="77957" x2="89333" y2="77957"/>
                        <a14:backgroundMark x1="89429" y1="77419" x2="89429" y2="77419"/>
                        <a14:backgroundMark x1="89333" y1="77957" x2="89333" y2="77957"/>
                        <a14:backgroundMark x1="89810" y1="79301" x2="89810" y2="79301"/>
                        <a14:backgroundMark x1="87810" y1="70968" x2="87810" y2="70968"/>
                        <a14:backgroundMark x1="88000" y1="68280" x2="88000" y2="68280"/>
                        <a14:backgroundMark x1="86286" y1="68280" x2="86286" y2="68280"/>
                        <a14:backgroundMark x1="89238" y1="77151" x2="89238" y2="7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4158" y="343060"/>
            <a:ext cx="2361777" cy="836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7B8BC0-C86A-4429-B7BD-706863C6108A}"/>
              </a:ext>
            </a:extLst>
          </p:cNvPr>
          <p:cNvSpPr txBox="1"/>
          <p:nvPr/>
        </p:nvSpPr>
        <p:spPr>
          <a:xfrm>
            <a:off x="2793532" y="1347392"/>
            <a:ext cx="603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</a:ln>
                <a:solidFill>
                  <a:schemeClr val="tx1">
                    <a:alpha val="39739"/>
                  </a:schemeClr>
                </a:solidFill>
                <a:latin typeface="Abadi" panose="020B0604020104020204" pitchFamily="34" charset="0"/>
              </a:rPr>
              <a:t>SEVENTH MEETING OF THE PACIFIC METEOROLOGICAL COUNCIL (PMC-7</a:t>
            </a:r>
            <a:r>
              <a:rPr lang="en-US" sz="1400" b="1" dirty="0">
                <a:ln w="3175">
                  <a:noFill/>
                </a:ln>
                <a:solidFill>
                  <a:schemeClr val="tx1">
                    <a:alpha val="39739"/>
                  </a:schemeClr>
                </a:solidFill>
                <a:latin typeface="+mj-lt"/>
              </a:rPr>
              <a:t>)</a:t>
            </a:r>
            <a:endParaRPr lang="en-US" sz="1400" b="1" dirty="0">
              <a:ln w="3175">
                <a:noFill/>
              </a:ln>
              <a:solidFill>
                <a:schemeClr val="tx1">
                  <a:alpha val="39739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B4EA8-0535-8356-7A60-D1ED3CC992F2}"/>
              </a:ext>
            </a:extLst>
          </p:cNvPr>
          <p:cNvSpPr/>
          <p:nvPr/>
        </p:nvSpPr>
        <p:spPr>
          <a:xfrm>
            <a:off x="0" y="6301012"/>
            <a:ext cx="12192000" cy="570958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29E6F-8DC6-2F4A-FF4D-D6FCF9C924F1}"/>
              </a:ext>
            </a:extLst>
          </p:cNvPr>
          <p:cNvSpPr txBox="1"/>
          <p:nvPr/>
        </p:nvSpPr>
        <p:spPr>
          <a:xfrm>
            <a:off x="2101132" y="6435480"/>
            <a:ext cx="7424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ln w="3175">
                  <a:noFill/>
                </a:ln>
                <a:solidFill>
                  <a:schemeClr val="tx1">
                    <a:alpha val="40368"/>
                  </a:schemeClr>
                </a:solidFill>
                <a:latin typeface="Abadi" panose="020B0604020104020204" pitchFamily="34" charset="0"/>
              </a:rPr>
              <a:t>“AT THE FRONTLINE OF WEATHER, CLIMATE, WATER, AND OCEAN ACTION IN THE PACIFIC”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1799A2-DBDF-1C43-CD76-0517E799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2315"/>
            <a:ext cx="10515600" cy="556656"/>
          </a:xfrm>
        </p:spPr>
        <p:txBody>
          <a:bodyPr anchor="b">
            <a:normAutofit/>
          </a:bodyPr>
          <a:lstStyle>
            <a:lvl1pPr algn="ctr">
              <a:defRPr sz="3000" b="1">
                <a:latin typeface="Devanagari Sangam MN" panose="02000000000000000000" pitchFamily="2" charset="0"/>
                <a:cs typeface="Devanagari Sangam MN" panose="02000000000000000000" pitchFamily="2" charset="0"/>
              </a:defRPr>
            </a:lvl1pPr>
          </a:lstStyle>
          <a:p>
            <a:r>
              <a:rPr lang="en-GB" dirty="0"/>
              <a:t>AGENDA ITEM: ###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5BE452-5D7F-5BF4-074A-CEA57015C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460452"/>
            <a:ext cx="10515600" cy="55665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Presenter: Name, Organisation, (PMC Panel)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BD6FD48-EC16-C424-F95F-F2C1946FAE77}"/>
              </a:ext>
            </a:extLst>
          </p:cNvPr>
          <p:cNvSpPr txBox="1">
            <a:spLocks/>
          </p:cNvSpPr>
          <p:nvPr/>
        </p:nvSpPr>
        <p:spPr>
          <a:xfrm>
            <a:off x="838200" y="3096094"/>
            <a:ext cx="10515600" cy="11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Devanagari Sangam MN" panose="02000000000000000000" pitchFamily="2" charset="0"/>
                <a:ea typeface="+mj-ea"/>
                <a:cs typeface="Devanagari Sangam MN" panose="02000000000000000000" pitchFamily="2" charset="0"/>
              </a:defRPr>
            </a:lvl1pPr>
          </a:lstStyle>
          <a:p>
            <a:pPr algn="ctr"/>
            <a:r>
              <a:rPr lang="en-US" dirty="0"/>
              <a:t>Title: </a:t>
            </a:r>
            <a:r>
              <a:rPr lang="en-AU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[Title of Paper as in the agenda]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9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DFFC-753E-D2CB-51CC-A10F290B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63AE3-1514-E456-CCFE-FA9E8BD73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9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73646-5592-2724-0CDC-35692B078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66899"/>
            <a:ext cx="2628900" cy="431006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1F090-6EA8-8079-DCC9-5FF9084F1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66899"/>
            <a:ext cx="7734300" cy="43100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10A2-84C4-8622-E95B-FF5EFAD8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671C-9434-AC74-F6FF-36D01E75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303E-CE2B-356E-34C1-A1FACC710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2315"/>
            <a:ext cx="10515600" cy="556656"/>
          </a:xfrm>
        </p:spPr>
        <p:txBody>
          <a:bodyPr anchor="b">
            <a:normAutofit/>
          </a:bodyPr>
          <a:lstStyle>
            <a:lvl1pPr algn="ctr">
              <a:defRPr sz="3000" b="1">
                <a:latin typeface="Devanagari Sangam MN" panose="02000000000000000000" pitchFamily="2" charset="0"/>
                <a:cs typeface="Devanagari Sangam MN" panose="02000000000000000000" pitchFamily="2" charset="0"/>
              </a:defRPr>
            </a:lvl1pPr>
          </a:lstStyle>
          <a:p>
            <a:r>
              <a:rPr lang="en-GB" dirty="0"/>
              <a:t>AGENDA ITEM: ###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C4A19-DEA5-4E3E-26B1-91BC920089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460452"/>
            <a:ext cx="10515600" cy="55665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Presenter: Name, Organisation, (PMC Panel)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A0FC3-C9BA-8FA1-A9C3-2B3F21112EE4}"/>
              </a:ext>
            </a:extLst>
          </p:cNvPr>
          <p:cNvSpPr/>
          <p:nvPr/>
        </p:nvSpPr>
        <p:spPr>
          <a:xfrm>
            <a:off x="0" y="0"/>
            <a:ext cx="12192000" cy="1709738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logo of a person holding a stick&#10;&#10;Description automatically generated">
            <a:extLst>
              <a:ext uri="{FF2B5EF4-FFF2-40B4-BE49-F238E27FC236}">
                <a16:creationId xmlns:a16="http://schemas.microsoft.com/office/drawing/2014/main" id="{4FB25A42-7D51-A958-418B-31756FFB9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9" b="90848" l="1608" r="96706">
                        <a14:foregroundMark x1="18471" y1="76818" x2="44667" y2="86455"/>
                        <a14:foregroundMark x1="44667" y1="86455" x2="55647" y2="86788"/>
                        <a14:foregroundMark x1="55647" y1="86788" x2="82196" y2="75394"/>
                        <a14:foregroundMark x1="28157" y1="84818" x2="33647" y2="85000"/>
                        <a14:foregroundMark x1="9725" y1="75242" x2="5843" y2="66515"/>
                        <a14:foregroundMark x1="9490" y1="74000" x2="17059" y2="69939"/>
                        <a14:foregroundMark x1="17059" y1="69939" x2="23098" y2="74152"/>
                        <a14:foregroundMark x1="5608" y1="69364" x2="12235" y2="64576"/>
                        <a14:foregroundMark x1="12235" y1="64576" x2="18039" y2="68121"/>
                        <a14:foregroundMark x1="77843" y1="73818" x2="83529" y2="68000"/>
                        <a14:foregroundMark x1="83529" y1="68000" x2="85216" y2="74879"/>
                        <a14:foregroundMark x1="85216" y1="74879" x2="85216" y2="74879"/>
                        <a14:foregroundMark x1="92118" y1="68303" x2="94392" y2="66879"/>
                        <a14:foregroundMark x1="96706" y1="66697" x2="96706" y2="66697"/>
                        <a14:foregroundMark x1="1686" y1="67394" x2="1686" y2="67394"/>
                        <a14:foregroundMark x1="18941" y1="76303" x2="18941" y2="76303"/>
                        <a14:foregroundMark x1="15255" y1="77364" x2="18706" y2="77545"/>
                        <a14:foregroundMark x1="69333" y1="83758" x2="73686" y2="82000"/>
                        <a14:foregroundMark x1="14471" y1="74273" x2="14471" y2="74273"/>
                        <a14:foregroundMark x1="37255" y1="3909" x2="37255" y2="3909"/>
                        <a14:foregroundMark x1="46588" y1="90788" x2="48431" y2="90848"/>
                        <a14:backgroundMark x1="36549" y1="4667" x2="36549" y2="4667"/>
                        <a14:backgroundMark x1="36039" y1="7939" x2="36039" y2="7939"/>
                        <a14:backgroundMark x1="36157" y1="7909" x2="36157" y2="7909"/>
                        <a14:backgroundMark x1="36118" y1="7939" x2="36118" y2="7939"/>
                        <a14:backgroundMark x1="36235" y1="7909" x2="36235" y2="7909"/>
                        <a14:backgroundMark x1="36118" y1="7758" x2="35922" y2="7909"/>
                        <a14:backgroundMark x1="36235" y1="4515" x2="36235" y2="4545"/>
                        <a14:backgroundMark x1="36353" y1="4152" x2="36627" y2="4515"/>
                        <a14:backgroundMark x1="36549" y1="4000" x2="36549" y2="4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62" y="120286"/>
            <a:ext cx="948218" cy="1227106"/>
          </a:xfrm>
          <a:prstGeom prst="rect">
            <a:avLst/>
          </a:prstGeom>
        </p:spPr>
      </p:pic>
      <p:pic>
        <p:nvPicPr>
          <p:cNvPr id="21" name="Picture 20" descr="A logo of a company&#10;&#10;Description automatically generated">
            <a:extLst>
              <a:ext uri="{FF2B5EF4-FFF2-40B4-BE49-F238E27FC236}">
                <a16:creationId xmlns:a16="http://schemas.microsoft.com/office/drawing/2014/main" id="{DBE32C3B-5591-253C-EBEF-01537179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076867" y="330367"/>
            <a:ext cx="2409825" cy="836744"/>
          </a:xfrm>
          <a:prstGeom prst="rect">
            <a:avLst/>
          </a:prstGeom>
        </p:spPr>
      </p:pic>
      <p:pic>
        <p:nvPicPr>
          <p:cNvPr id="23" name="Picture 22" descr="A logo of the world meteorology organization&#10;&#10;Description automatically generated">
            <a:extLst>
              <a:ext uri="{FF2B5EF4-FFF2-40B4-BE49-F238E27FC236}">
                <a16:creationId xmlns:a16="http://schemas.microsoft.com/office/drawing/2014/main" id="{18439300-136A-11F0-DEF5-AE06DD71F9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9094052" y="-71449"/>
            <a:ext cx="3097948" cy="1743813"/>
          </a:xfrm>
          <a:prstGeom prst="rect">
            <a:avLst/>
          </a:prstGeom>
        </p:spPr>
      </p:pic>
      <p:pic>
        <p:nvPicPr>
          <p:cNvPr id="25" name="Picture 24" descr="A blue and green logo&#10;&#10;Description automatically generated">
            <a:extLst>
              <a:ext uri="{FF2B5EF4-FFF2-40B4-BE49-F238E27FC236}">
                <a16:creationId xmlns:a16="http://schemas.microsoft.com/office/drawing/2014/main" id="{6D4EEDCA-B5AE-1859-A656-677A2D6D47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9" b="89785" l="4857" r="90095">
                        <a14:foregroundMark x1="7238" y1="65054" x2="25238" y2="71505"/>
                        <a14:foregroundMark x1="41278" y1="32796" x2="41333" y2="24194"/>
                        <a14:foregroundMark x1="41238" y1="38978" x2="41278" y2="32796"/>
                        <a14:foregroundMark x1="42667" y1="32258" x2="42667" y2="32258"/>
                        <a14:foregroundMark x1="39905" y1="21237" x2="39905" y2="21237"/>
                        <a14:foregroundMark x1="42381" y1="41398" x2="42381" y2="41398"/>
                        <a14:foregroundMark x1="40000" y1="41398" x2="40000" y2="41398"/>
                        <a14:foregroundMark x1="60765" y1="27957" x2="60857" y2="25538"/>
                        <a14:foregroundMark x1="60735" y1="28763" x2="60765" y2="27957"/>
                        <a14:foregroundMark x1="60704" y1="29570" x2="60735" y2="28763"/>
                        <a14:foregroundMark x1="60643" y1="31183" x2="60684" y2="30108"/>
                        <a14:foregroundMark x1="60622" y1="31739" x2="60643" y2="31183"/>
                        <a14:foregroundMark x1="60429" y1="36828" x2="60468" y2="35785"/>
                        <a14:foregroundMark x1="60398" y1="37634" x2="60429" y2="36828"/>
                        <a14:foregroundMark x1="60347" y1="38978" x2="60378" y2="38172"/>
                        <a14:foregroundMark x1="60286" y1="40591" x2="60347" y2="38978"/>
                        <a14:foregroundMark x1="65429" y1="40591" x2="65429" y2="26437"/>
                        <a14:foregroundMark x1="66173" y1="23925" x2="66571" y2="23925"/>
                        <a14:foregroundMark x1="64095" y1="23925" x2="64364" y2="23925"/>
                        <a14:foregroundMark x1="71143" y1="40323" x2="71143" y2="25000"/>
                        <a14:foregroundMark x1="70190" y1="24462" x2="74000" y2="24731"/>
                        <a14:foregroundMark x1="73714" y1="31989" x2="73714" y2="31989"/>
                        <a14:foregroundMark x1="78571" y1="40591" x2="78664" y2="25269"/>
                        <a14:foregroundMark x1="77333" y1="24731" x2="79619" y2="24462"/>
                        <a14:foregroundMark x1="88470" y1="38172" x2="88476" y2="38978"/>
                        <a14:foregroundMark x1="88463" y1="37097" x2="88470" y2="38172"/>
                        <a14:foregroundMark x1="88455" y1="36022" x2="88463" y2="37097"/>
                        <a14:foregroundMark x1="88451" y1="35484" x2="88455" y2="36022"/>
                        <a14:foregroundMark x1="88447" y1="34932" x2="88451" y2="35484"/>
                        <a14:foregroundMark x1="88408" y1="29570" x2="88414" y2="30376"/>
                        <a14:foregroundMark x1="88400" y1="28495" x2="88408" y2="29570"/>
                        <a14:foregroundMark x1="88394" y1="27688" x2="88400" y2="28495"/>
                        <a14:foregroundMark x1="88381" y1="25806" x2="88394" y2="27688"/>
                        <a14:foregroundMark x1="42945" y1="57654" x2="44000" y2="57527"/>
                        <a14:foregroundMark x1="46813" y1="56720" x2="46952" y2="57527"/>
                        <a14:foregroundMark x1="46629" y1="55645" x2="46813" y2="56720"/>
                        <a14:foregroundMark x1="45616" y1="49731" x2="46353" y2="54032"/>
                        <a14:foregroundMark x1="45143" y1="49194" x2="47333" y2="48925"/>
                        <a14:foregroundMark x1="46286" y1="53495" x2="47048" y2="53763"/>
                        <a14:foregroundMark x1="43238" y1="47581" x2="43238" y2="47581"/>
                        <a14:foregroundMark x1="53799" y1="49194" x2="53810" y2="48656"/>
                        <a14:foregroundMark x1="53782" y1="50000" x2="53799" y2="49194"/>
                        <a14:foregroundMark x1="53765" y1="50806" x2="53782" y2="50000"/>
                        <a14:foregroundMark x1="53715" y1="53226" x2="53743" y2="51882"/>
                        <a14:foregroundMark x1="53692" y1="54301" x2="53715" y2="53226"/>
                        <a14:foregroundMark x1="53681" y1="54839" x2="53692" y2="54301"/>
                        <a14:foregroundMark x1="53658" y1="55914" x2="53681" y2="54839"/>
                        <a14:foregroundMark x1="53619" y1="57796" x2="53647" y2="56452"/>
                        <a14:foregroundMark x1="49524" y1="58065" x2="49524" y2="49194"/>
                        <a14:foregroundMark x1="48286" y1="49194" x2="48857" y2="49462"/>
                        <a14:foregroundMark x1="51524" y1="48925" x2="52286" y2="48925"/>
                        <a14:foregroundMark x1="56235" y1="57527" x2="56286" y2="58602"/>
                        <a14:foregroundMark x1="56196" y1="56720" x2="56235" y2="57527"/>
                        <a14:foregroundMark x1="56145" y1="55645" x2="56196" y2="56720"/>
                        <a14:foregroundMark x1="55887" y1="50269" x2="55913" y2="50806"/>
                        <a14:foregroundMark x1="55861" y1="49731" x2="55887" y2="50269"/>
                        <a14:foregroundMark x1="55810" y1="48656" x2="55861" y2="49731"/>
                        <a14:foregroundMark x1="59238" y1="56989" x2="59238" y2="57527"/>
                        <a14:foregroundMark x1="59238" y1="56452" x2="59238" y2="56989"/>
                        <a14:foregroundMark x1="59238" y1="55645" x2="59238" y2="56452"/>
                        <a14:foregroundMark x1="59238" y1="54570" x2="59238" y2="55645"/>
                        <a14:foregroundMark x1="59238" y1="53495" x2="59238" y2="54570"/>
                        <a14:foregroundMark x1="59238" y1="52151" x2="59238" y2="52957"/>
                        <a14:foregroundMark x1="59238" y1="51075" x2="59238" y2="51613"/>
                        <a14:foregroundMark x1="59238" y1="50000" x2="59238" y2="50538"/>
                        <a14:foregroundMark x1="59238" y1="48925" x2="59238" y2="49462"/>
                        <a14:foregroundMark x1="61749" y1="56989" x2="62000" y2="57796"/>
                        <a14:foregroundMark x1="61414" y1="55914" x2="61749" y2="56989"/>
                        <a14:foregroundMark x1="60996" y1="54570" x2="61414" y2="55914"/>
                        <a14:foregroundMark x1="60661" y1="53495" x2="60996" y2="54570"/>
                        <a14:foregroundMark x1="60242" y1="52151" x2="60493" y2="52957"/>
                        <a14:foregroundMark x1="59907" y1="51075" x2="60075" y2="51613"/>
                        <a14:foregroundMark x1="59573" y1="50000" x2="59740" y2="50538"/>
                        <a14:foregroundMark x1="59238" y1="48925" x2="59405" y2="49462"/>
                        <a14:foregroundMark x1="56276" y1="57527" x2="56286" y2="58602"/>
                        <a14:foregroundMark x1="56271" y1="56989" x2="56276" y2="57527"/>
                        <a14:foregroundMark x1="56260" y1="55871" x2="56271" y2="56989"/>
                        <a14:foregroundMark x1="58952" y1="48656" x2="60762" y2="48656"/>
                        <a14:foregroundMark x1="58952" y1="58333" x2="62190" y2="58333"/>
                        <a14:foregroundMark x1="62095" y1="58333" x2="62095" y2="58333"/>
                        <a14:foregroundMark x1="62190" y1="58602" x2="62190" y2="58602"/>
                        <a14:foregroundMark x1="62190" y1="58065" x2="62190" y2="58065"/>
                        <a14:foregroundMark x1="62000" y1="58065" x2="62381" y2="58333"/>
                        <a14:foregroundMark x1="63810" y1="57527" x2="64190" y2="57527"/>
                        <a14:foregroundMark x1="64286" y1="57796" x2="64190" y2="56989"/>
                        <a14:foregroundMark x1="50095" y1="49194" x2="50095" y2="49194"/>
                        <a14:foregroundMark x1="50000" y1="48925" x2="50762" y2="48925"/>
                        <a14:foregroundMark x1="68796" y1="56452" x2="68952" y2="57258"/>
                        <a14:foregroundMark x1="68639" y1="55645" x2="68796" y2="56452"/>
                        <a14:foregroundMark x1="68482" y1="54839" x2="68639" y2="55645"/>
                        <a14:foregroundMark x1="68169" y1="53226" x2="68378" y2="54301"/>
                        <a14:foregroundMark x1="68064" y1="52688" x2="68169" y2="53226"/>
                        <a14:foregroundMark x1="67907" y1="51882" x2="68064" y2="52688"/>
                        <a14:foregroundMark x1="67750" y1="51075" x2="67907" y2="51882"/>
                        <a14:foregroundMark x1="67437" y1="49462" x2="67750" y2="51075"/>
                        <a14:foregroundMark x1="66762" y1="58333" x2="68095" y2="58602"/>
                        <a14:foregroundMark x1="66571" y1="48925" x2="68095" y2="48925"/>
                        <a14:foregroundMark x1="64476" y1="58065" x2="64000" y2="57527"/>
                        <a14:foregroundMark x1="66762" y1="48656" x2="67714" y2="48656"/>
                        <a14:foregroundMark x1="70846" y1="56452" x2="70952" y2="58602"/>
                        <a14:foregroundMark x1="70806" y1="55645" x2="70846" y2="56452"/>
                        <a14:foregroundMark x1="70780" y1="55108" x2="70806" y2="55645"/>
                        <a14:foregroundMark x1="70740" y1="54301" x2="70780" y2="55108"/>
                        <a14:foregroundMark x1="70714" y1="53763" x2="70740" y2="54301"/>
                        <a14:foregroundMark x1="70688" y1="53226" x2="70714" y2="53763"/>
                        <a14:foregroundMark x1="70608" y1="51613" x2="70661" y2="52688"/>
                        <a14:foregroundMark x1="70542" y1="50269" x2="70582" y2="51075"/>
                        <a14:foregroundMark x1="70476" y1="48925" x2="70542" y2="50269"/>
                        <a14:foregroundMark x1="63905" y1="58333" x2="63619" y2="57258"/>
                        <a14:foregroundMark x1="76887" y1="53495" x2="76857" y2="54301"/>
                        <a14:foregroundMark x1="76957" y1="51613" x2="76927" y2="52419"/>
                        <a14:foregroundMark x1="76987" y1="50806" x2="76957" y2="51613"/>
                        <a14:foregroundMark x1="75238" y1="49194" x2="76381" y2="49194"/>
                        <a14:foregroundMark x1="78692" y1="55914" x2="78667" y2="58065"/>
                        <a14:foregroundMark x1="78716" y1="53763" x2="78692" y2="55914"/>
                        <a14:foregroundMark x1="78731" y1="52419" x2="78716" y2="53763"/>
                        <a14:foregroundMark x1="78762" y1="49731" x2="78731" y2="52419"/>
                        <a14:foregroundMark x1="78286" y1="48656" x2="79333" y2="48925"/>
                        <a14:foregroundMark x1="83121" y1="55914" x2="83143" y2="56720"/>
                        <a14:foregroundMark x1="83099" y1="55108" x2="83121" y2="55914"/>
                        <a14:foregroundMark x1="83084" y1="54570" x2="83099" y2="55108"/>
                        <a14:foregroundMark x1="83062" y1="53763" x2="83084" y2="54570"/>
                        <a14:foregroundMark x1="82989" y1="51075" x2="83004" y2="51613"/>
                        <a14:foregroundMark x1="82967" y1="50269" x2="82989" y2="51075"/>
                        <a14:foregroundMark x1="83143" y1="49194" x2="81714" y2="49462"/>
                        <a14:foregroundMark x1="79143" y1="48925" x2="78667" y2="48925"/>
                        <a14:foregroundMark x1="83905" y1="58333" x2="86571" y2="57527"/>
                        <a14:foregroundMark x1="83333" y1="58871" x2="83810" y2="58871"/>
                        <a14:foregroundMark x1="76325" y1="57258" x2="76381" y2="57796"/>
                        <a14:foregroundMark x1="76241" y1="56452" x2="76325" y2="57258"/>
                        <a14:foregroundMark x1="76157" y1="55645" x2="76241" y2="56452"/>
                        <a14:foregroundMark x1="76101" y1="55108" x2="76157" y2="55645"/>
                        <a14:foregroundMark x1="76017" y1="54301" x2="76101" y2="55108"/>
                        <a14:foregroundMark x1="75933" y1="53495" x2="76017" y2="54301"/>
                        <a14:foregroundMark x1="75737" y1="51613" x2="75821" y2="52419"/>
                        <a14:foregroundMark x1="75653" y1="50806" x2="75737" y2="51613"/>
                        <a14:foregroundMark x1="75429" y1="48656" x2="75541" y2="49731"/>
                        <a14:foregroundMark x1="89783" y1="55914" x2="90095" y2="57258"/>
                        <a14:foregroundMark x1="89345" y1="54032" x2="89533" y2="54839"/>
                        <a14:foregroundMark x1="89220" y1="53495" x2="89345" y2="54032"/>
                        <a14:foregroundMark x1="89033" y1="52688" x2="89220" y2="53495"/>
                        <a14:foregroundMark x1="88783" y1="51613" x2="89033" y2="52688"/>
                        <a14:foregroundMark x1="88595" y1="50806" x2="88783" y2="51613"/>
                        <a14:foregroundMark x1="88470" y1="50269" x2="88595" y2="50806"/>
                        <a14:foregroundMark x1="88095" y1="48656" x2="88470" y2="50269"/>
                        <a14:foregroundMark x1="87524" y1="48656" x2="88571" y2="48925"/>
                        <a14:foregroundMark x1="63409" y1="50000" x2="63333" y2="49194"/>
                        <a14:foregroundMark x1="63530" y1="51293" x2="63459" y2="50538"/>
                        <a14:foregroundMark x1="64089" y1="57258" x2="64014" y2="56452"/>
                        <a14:foregroundMark x1="64190" y1="58333" x2="64089" y2="57258"/>
                        <a14:foregroundMark x1="44190" y1="77957" x2="44190" y2="79301"/>
                        <a14:foregroundMark x1="44190" y1="77151" x2="44190" y2="77957"/>
                        <a14:foregroundMark x1="44190" y1="76075" x2="44190" y2="76613"/>
                        <a14:foregroundMark x1="44190" y1="75269" x2="44190" y2="76075"/>
                        <a14:foregroundMark x1="44190" y1="73118" x2="44190" y2="75269"/>
                        <a14:foregroundMark x1="44190" y1="71505" x2="44190" y2="73118"/>
                        <a14:foregroundMark x1="44190" y1="68011" x2="44190" y2="69355"/>
                        <a14:foregroundMark x1="44190" y1="67204" x2="44190" y2="68011"/>
                        <a14:foregroundMark x1="50286" y1="67742" x2="50095" y2="68280"/>
                        <a14:foregroundMark x1="50190" y1="80645" x2="51333" y2="80645"/>
                        <a14:foregroundMark x1="58095" y1="80914" x2="59714" y2="80108"/>
                        <a14:foregroundMark x1="56095" y1="67473" x2="57524" y2="67742"/>
                        <a14:foregroundMark x1="69015" y1="68011" x2="68762" y2="68817"/>
                        <a14:foregroundMark x1="69123" y1="67669" x2="69015" y2="68011"/>
                        <a14:foregroundMark x1="67407" y1="73118" x2="67576" y2="72581"/>
                        <a14:foregroundMark x1="66730" y1="75269" x2="67407" y2="73118"/>
                        <a14:foregroundMark x1="66561" y1="75806" x2="66730" y2="75269"/>
                        <a14:foregroundMark x1="66222" y1="76882" x2="66392" y2="76344"/>
                        <a14:foregroundMark x1="65799" y1="78226" x2="66053" y2="77419"/>
                        <a14:foregroundMark x1="65545" y1="79032" x2="65799" y2="78226"/>
                        <a14:foregroundMark x1="64952" y1="80914" x2="65545" y2="79032"/>
                        <a14:foregroundMark x1="68000" y1="67742" x2="69524" y2="67742"/>
                        <a14:foregroundMark x1="64571" y1="80645" x2="65714" y2="80914"/>
                        <a14:foregroundMark x1="77131" y1="77957" x2="77143" y2="79301"/>
                        <a14:foregroundMark x1="77126" y1="77419" x2="77131" y2="77957"/>
                        <a14:foregroundMark x1="77122" y1="76882" x2="77126" y2="77419"/>
                        <a14:foregroundMark x1="77117" y1="76344" x2="77122" y2="76882"/>
                        <a14:foregroundMark x1="77110" y1="75538" x2="77117" y2="76344"/>
                        <a14:foregroundMark x1="77060" y1="69892" x2="77072" y2="71237"/>
                        <a14:foregroundMark x1="77053" y1="69086" x2="77060" y2="69892"/>
                        <a14:foregroundMark x1="77040" y1="67647" x2="77053" y2="69086"/>
                        <a14:foregroundMark x1="75594" y1="69086" x2="75429" y2="67473"/>
                        <a14:foregroundMark x1="81714" y1="67742" x2="81714" y2="79839"/>
                        <a14:foregroundMark x1="89489" y1="77957" x2="89810" y2="79301"/>
                        <a14:foregroundMark x1="89360" y1="77419" x2="89489" y2="77957"/>
                        <a14:foregroundMark x1="87947" y1="71505" x2="88076" y2="72043"/>
                        <a14:foregroundMark x1="87819" y1="70968" x2="87947" y2="71505"/>
                        <a14:foregroundMark x1="87690" y1="70430" x2="87819" y2="70968"/>
                        <a14:foregroundMark x1="87176" y1="68280" x2="87690" y2="70430"/>
                        <a14:foregroundMark x1="87048" y1="67742" x2="87176" y2="68280"/>
                        <a14:foregroundMark x1="86476" y1="67742" x2="87905" y2="68011"/>
                        <a14:foregroundMark x1="50271" y1="40406" x2="51810" y2="40591"/>
                        <a14:foregroundMark x1="47333" y1="40054" x2="48151" y2="40152"/>
                        <a14:foregroundMark x1="47810" y1="40860" x2="47810" y2="40860"/>
                        <a14:foregroundMark x1="46476" y1="41129" x2="46476" y2="41129"/>
                        <a14:foregroundMark x1="51048" y1="41129" x2="51048" y2="41129"/>
                        <a14:foregroundMark x1="51048" y1="40323" x2="51048" y2="40323"/>
                        <a14:foregroundMark x1="51048" y1="40591" x2="51048" y2="40591"/>
                        <a14:foregroundMark x1="50952" y1="40591" x2="50952" y2="40591"/>
                        <a14:foregroundMark x1="46286" y1="41129" x2="46286" y2="41129"/>
                        <a14:foregroundMark x1="40190" y1="21237" x2="40190" y2="21237"/>
                        <a14:foregroundMark x1="64286" y1="24194" x2="64286" y2="24194"/>
                        <a14:foregroundMark x1="64476" y1="24194" x2="64476" y2="24194"/>
                        <a14:foregroundMark x1="64190" y1="24194" x2="64190" y2="24194"/>
                        <a14:foregroundMark x1="64190" y1="24194" x2="64190" y2="24194"/>
                        <a14:foregroundMark x1="66381" y1="24462" x2="66381" y2="24462"/>
                        <a14:foregroundMark x1="66381" y1="24194" x2="66381" y2="24194"/>
                        <a14:foregroundMark x1="66286" y1="24194" x2="66286" y2="24194"/>
                        <a14:foregroundMark x1="66381" y1="24194" x2="66381" y2="24194"/>
                        <a14:foregroundMark x1="66190" y1="24194" x2="66190" y2="24194"/>
                        <a14:foregroundMark x1="66000" y1="24194" x2="66000" y2="24194"/>
                        <a14:foregroundMark x1="65524" y1="24462" x2="66286" y2="24462"/>
                        <a14:foregroundMark x1="64857" y1="24462" x2="64190" y2="24462"/>
                        <a14:foregroundMark x1="65810" y1="24462" x2="66476" y2="24462"/>
                        <a14:foregroundMark x1="42476" y1="53226" x2="42476" y2="53226"/>
                        <a14:foregroundMark x1="43429" y1="51344" x2="43429" y2="51344"/>
                        <a14:foregroundMark x1="40952" y1="52688" x2="40952" y2="52688"/>
                        <a14:foregroundMark x1="40000" y1="53226" x2="40000" y2="53226"/>
                        <a14:foregroundMark x1="39238" y1="58333" x2="39238" y2="58333"/>
                        <a14:foregroundMark x1="40190" y1="58333" x2="40190" y2="58333"/>
                        <a14:foregroundMark x1="40286" y1="58333" x2="40286" y2="58333"/>
                        <a14:foregroundMark x1="44286" y1="58333" x2="44286" y2="58333"/>
                        <a14:foregroundMark x1="45619" y1="57258" x2="45619" y2="57258"/>
                        <a14:foregroundMark x1="45238" y1="58333" x2="45238" y2="58333"/>
                        <a14:foregroundMark x1="45238" y1="48656" x2="45238" y2="48656"/>
                        <a14:foregroundMark x1="49905" y1="58333" x2="49905" y2="58333"/>
                        <a14:foregroundMark x1="48857" y1="58333" x2="48857" y2="58333"/>
                        <a14:foregroundMark x1="51619" y1="48925" x2="51619" y2="48925"/>
                        <a14:foregroundMark x1="51619" y1="48656" x2="51619" y2="48656"/>
                        <a14:foregroundMark x1="54762" y1="52151" x2="54762" y2="52151"/>
                        <a14:foregroundMark x1="56095" y1="58065" x2="56095" y2="58065"/>
                        <a14:foregroundMark x1="56476" y1="48656" x2="56476" y2="48656"/>
                        <a14:foregroundMark x1="56000" y1="58065" x2="56000" y2="58065"/>
                        <a14:foregroundMark x1="56000" y1="58065" x2="56000" y2="58065"/>
                        <a14:foregroundMark x1="56000" y1="58333" x2="56000" y2="58333"/>
                        <a14:foregroundMark x1="55905" y1="58065" x2="55905" y2="58065"/>
                        <a14:foregroundMark x1="51619" y1="58333" x2="51619" y2="58333"/>
                        <a14:foregroundMark x1="64628" y1="57258" x2="64667" y2="57796"/>
                        <a14:foregroundMark x1="64549" y1="56183" x2="64588" y2="56720"/>
                        <a14:foregroundMark x1="64490" y1="55376" x2="64549" y2="56183"/>
                        <a14:foregroundMark x1="64079" y1="49731" x2="64118" y2="50269"/>
                        <a14:foregroundMark x1="64000" y1="48656" x2="64079" y2="49731"/>
                        <a14:foregroundMark x1="62667" y1="54032" x2="62667" y2="54032"/>
                        <a14:foregroundMark x1="65905" y1="52419" x2="65905" y2="52419"/>
                        <a14:foregroundMark x1="73048" y1="51613" x2="73048" y2="51613"/>
                        <a14:foregroundMark x1="71810" y1="58333" x2="71810" y2="58333"/>
                        <a14:foregroundMark x1="71143" y1="48925" x2="71143" y2="48925"/>
                        <a14:foregroundMark x1="74190" y1="53495" x2="74190" y2="53495"/>
                        <a14:foregroundMark x1="76952" y1="49462" x2="76952" y2="49462"/>
                        <a14:foregroundMark x1="78381" y1="58065" x2="78381" y2="58065"/>
                        <a14:foregroundMark x1="79333" y1="58333" x2="79333" y2="58333"/>
                        <a14:foregroundMark x1="80571" y1="54301" x2="80571" y2="54301"/>
                        <a14:foregroundMark x1="83048" y1="57527" x2="83048" y2="57527"/>
                        <a14:foregroundMark x1="82286" y1="58065" x2="82286" y2="58065"/>
                        <a14:backgroundMark x1="4190" y1="76344" x2="4381" y2="77151"/>
                        <a14:backgroundMark x1="4286" y1="74462" x2="4381" y2="76613"/>
                        <a14:backgroundMark x1="46000" y1="42473" x2="46000" y2="42473"/>
                        <a14:backgroundMark x1="45810" y1="41935" x2="46190" y2="42742"/>
                        <a14:backgroundMark x1="46762" y1="41935" x2="46864" y2="42079"/>
                        <a14:backgroundMark x1="46476" y1="42204" x2="46835" y2="42204"/>
                        <a14:backgroundMark x1="48762" y1="39247" x2="49429" y2="38441"/>
                        <a14:backgroundMark x1="49714" y1="38710" x2="49810" y2="40591"/>
                        <a14:backgroundMark x1="50286" y1="40591" x2="50286" y2="40591"/>
                        <a14:backgroundMark x1="50571" y1="40591" x2="50571" y2="40591"/>
                        <a14:backgroundMark x1="50000" y1="40591" x2="50000" y2="40591"/>
                        <a14:backgroundMark x1="48095" y1="40323" x2="48095" y2="40323"/>
                        <a14:backgroundMark x1="48000" y1="40054" x2="48000" y2="40054"/>
                        <a14:backgroundMark x1="48095" y1="40323" x2="48095" y2="40323"/>
                        <a14:backgroundMark x1="47810" y1="40323" x2="47810" y2="40323"/>
                        <a14:backgroundMark x1="48190" y1="40323" x2="48190" y2="40323"/>
                        <a14:backgroundMark x1="48095" y1="40054" x2="48095" y2="40054"/>
                        <a14:backgroundMark x1="48381" y1="40591" x2="48381" y2="40591"/>
                        <a14:backgroundMark x1="48190" y1="40323" x2="48190" y2="40323"/>
                        <a14:backgroundMark x1="48000" y1="40323" x2="48000" y2="40323"/>
                        <a14:backgroundMark x1="47810" y1="40323" x2="47810" y2="40323"/>
                        <a14:backgroundMark x1="48381" y1="40054" x2="48381" y2="40054"/>
                        <a14:backgroundMark x1="50571" y1="40860" x2="50571" y2="40860"/>
                        <a14:backgroundMark x1="50667" y1="40860" x2="50667" y2="40860"/>
                        <a14:backgroundMark x1="50762" y1="40860" x2="50762" y2="40860"/>
                        <a14:backgroundMark x1="50667" y1="40323" x2="50667" y2="40323"/>
                        <a14:backgroundMark x1="50857" y1="40591" x2="50857" y2="40591"/>
                        <a14:backgroundMark x1="50857" y1="40860" x2="50857" y2="40860"/>
                        <a14:backgroundMark x1="50952" y1="40591" x2="50952" y2="40591"/>
                        <a14:backgroundMark x1="49333" y1="33333" x2="49333" y2="33333"/>
                        <a14:backgroundMark x1="50952" y1="40591" x2="50952" y2="40591"/>
                        <a14:backgroundMark x1="51048" y1="40591" x2="51048" y2="40591"/>
                        <a14:backgroundMark x1="48190" y1="40591" x2="48190" y2="40591"/>
                        <a14:backgroundMark x1="48190" y1="40054" x2="48190" y2="40054"/>
                        <a14:backgroundMark x1="47810" y1="40323" x2="47810" y2="40323"/>
                        <a14:backgroundMark x1="46286" y1="40591" x2="46286" y2="40591"/>
                        <a14:backgroundMark x1="46476" y1="40860" x2="46476" y2="40860"/>
                        <a14:backgroundMark x1="46190" y1="41667" x2="46190" y2="41667"/>
                        <a14:backgroundMark x1="46381" y1="41667" x2="46381" y2="41667"/>
                        <a14:backgroundMark x1="46381" y1="41398" x2="46381" y2="41398"/>
                        <a14:backgroundMark x1="51048" y1="41667" x2="51048" y2="41667"/>
                        <a14:backgroundMark x1="50952" y1="41667" x2="50952" y2="41667"/>
                        <a14:backgroundMark x1="51048" y1="41398" x2="51048" y2="41398"/>
                        <a14:backgroundMark x1="42286" y1="41935" x2="42286" y2="41935"/>
                        <a14:backgroundMark x1="42476" y1="41935" x2="42476" y2="41935"/>
                        <a14:backgroundMark x1="42286" y1="41667" x2="42286" y2="41667"/>
                        <a14:backgroundMark x1="40000" y1="41935" x2="40000" y2="41935"/>
                        <a14:backgroundMark x1="40000" y1="41667" x2="40000" y2="41667"/>
                        <a14:backgroundMark x1="40000" y1="41398" x2="40000" y2="41398"/>
                        <a14:backgroundMark x1="42190" y1="41667" x2="42190" y2="41667"/>
                        <a14:backgroundMark x1="42571" y1="32796" x2="42571" y2="32796"/>
                        <a14:backgroundMark x1="42571" y1="32527" x2="42571" y2="32527"/>
                        <a14:backgroundMark x1="42762" y1="32527" x2="42762" y2="32527"/>
                        <a14:backgroundMark x1="39810" y1="21774" x2="39810" y2="21774"/>
                        <a14:backgroundMark x1="40000" y1="21774" x2="40000" y2="21774"/>
                        <a14:backgroundMark x1="40095" y1="21774" x2="40095" y2="21774"/>
                        <a14:backgroundMark x1="40095" y1="21774" x2="40095" y2="21774"/>
                        <a14:backgroundMark x1="60381" y1="34677" x2="60381" y2="34677"/>
                        <a14:backgroundMark x1="60381" y1="36828" x2="60381" y2="36828"/>
                        <a14:backgroundMark x1="60571" y1="31720" x2="60381" y2="35753"/>
                        <a14:backgroundMark x1="60286" y1="36559" x2="60286" y2="36559"/>
                        <a14:backgroundMark x1="60381" y1="36828" x2="60381" y2="36828"/>
                        <a14:backgroundMark x1="60095" y1="35484" x2="60381" y2="36022"/>
                        <a14:backgroundMark x1="60667" y1="33065" x2="60571" y2="30645"/>
                        <a14:backgroundMark x1="60667" y1="30108" x2="60667" y2="30108"/>
                        <a14:backgroundMark x1="60667" y1="31183" x2="60667" y2="31183"/>
                        <a14:backgroundMark x1="60667" y1="30914" x2="60667" y2="30914"/>
                        <a14:backgroundMark x1="60571" y1="29570" x2="60571" y2="29570"/>
                        <a14:backgroundMark x1="60571" y1="28763" x2="60571" y2="28763"/>
                        <a14:backgroundMark x1="60667" y1="29839" x2="60667" y2="29839"/>
                        <a14:backgroundMark x1="60667" y1="29570" x2="60667" y2="29570"/>
                        <a14:backgroundMark x1="60476" y1="29032" x2="60476" y2="29032"/>
                        <a14:backgroundMark x1="60667" y1="29301" x2="60667" y2="29301"/>
                        <a14:backgroundMark x1="60476" y1="27957" x2="60476" y2="27957"/>
                        <a14:backgroundMark x1="60571" y1="28495" x2="60571" y2="28495"/>
                        <a14:backgroundMark x1="60286" y1="38172" x2="60286" y2="38172"/>
                        <a14:backgroundMark x1="60190" y1="38978" x2="60190" y2="38978"/>
                        <a14:backgroundMark x1="60286" y1="37634" x2="60286" y2="37634"/>
                        <a14:backgroundMark x1="60381" y1="37903" x2="60381" y2="37903"/>
                        <a14:backgroundMark x1="60286" y1="39247" x2="60286" y2="39247"/>
                        <a14:backgroundMark x1="60190" y1="38978" x2="60190" y2="38978"/>
                        <a14:backgroundMark x1="60190" y1="38710" x2="60190" y2="38710"/>
                        <a14:backgroundMark x1="60190" y1="38710" x2="60190" y2="38710"/>
                        <a14:backgroundMark x1="60286" y1="38978" x2="60286" y2="38978"/>
                        <a14:backgroundMark x1="64667" y1="22581" x2="65948" y2="22581"/>
                        <a14:backgroundMark x1="65619" y1="22581" x2="65948" y2="22581"/>
                        <a14:backgroundMark x1="63810" y1="24194" x2="63810" y2="24194"/>
                        <a14:backgroundMark x1="64000" y1="23925" x2="64000" y2="23925"/>
                        <a14:backgroundMark x1="64286" y1="23656" x2="64286" y2="23656"/>
                        <a14:backgroundMark x1="64190" y1="25000" x2="64190" y2="25000"/>
                        <a14:backgroundMark x1="77048" y1="25000" x2="77048" y2="25000"/>
                        <a14:backgroundMark x1="77333" y1="25269" x2="77333" y2="25269"/>
                        <a14:backgroundMark x1="77429" y1="25000" x2="77429" y2="25000"/>
                        <a14:backgroundMark x1="77143" y1="25000" x2="77143" y2="25000"/>
                        <a14:backgroundMark x1="77048" y1="24731" x2="77048" y2="24731"/>
                        <a14:backgroundMark x1="77714" y1="25269" x2="77714" y2="25269"/>
                        <a14:backgroundMark x1="77524" y1="25000" x2="77524" y2="25000"/>
                        <a14:backgroundMark x1="77714" y1="25000" x2="77714" y2="25000"/>
                        <a14:backgroundMark x1="77524" y1="25000" x2="77524" y2="25000"/>
                        <a14:backgroundMark x1="77238" y1="25000" x2="77238" y2="25000"/>
                        <a14:backgroundMark x1="77810" y1="25000" x2="77810" y2="25000"/>
                        <a14:backgroundMark x1="77143" y1="25000" x2="77143" y2="25000"/>
                        <a14:backgroundMark x1="77333" y1="25000" x2="77333" y2="25000"/>
                        <a14:backgroundMark x1="88286" y1="31452" x2="88381" y2="34946"/>
                        <a14:backgroundMark x1="88476" y1="31452" x2="88476" y2="31452"/>
                        <a14:backgroundMark x1="88286" y1="30914" x2="88286" y2="30914"/>
                        <a14:backgroundMark x1="88286" y1="30376" x2="88286" y2="30376"/>
                        <a14:backgroundMark x1="88381" y1="29570" x2="88381" y2="29570"/>
                        <a14:backgroundMark x1="88095" y1="28495" x2="88095" y2="28495"/>
                        <a14:backgroundMark x1="88286" y1="29570" x2="88286" y2="29570"/>
                        <a14:backgroundMark x1="88381" y1="31183" x2="88381" y2="31183"/>
                        <a14:backgroundMark x1="88381" y1="30914" x2="88381" y2="30914"/>
                        <a14:backgroundMark x1="88381" y1="30645" x2="88381" y2="30645"/>
                        <a14:backgroundMark x1="88286" y1="29301" x2="88286" y2="29301"/>
                        <a14:backgroundMark x1="88190" y1="28763" x2="88190" y2="28763"/>
                        <a14:backgroundMark x1="88190" y1="27688" x2="88190" y2="27688"/>
                        <a14:backgroundMark x1="88190" y1="29301" x2="88190" y2="29301"/>
                        <a14:backgroundMark x1="88381" y1="29301" x2="88381" y2="29301"/>
                        <a14:backgroundMark x1="88381" y1="36022" x2="88381" y2="36022"/>
                        <a14:backgroundMark x1="88286" y1="35753" x2="88286" y2="35753"/>
                        <a14:backgroundMark x1="88381" y1="35753" x2="88381" y2="35753"/>
                        <a14:backgroundMark x1="88286" y1="35753" x2="88286" y2="35753"/>
                        <a14:backgroundMark x1="88381" y1="35753" x2="88381" y2="35753"/>
                        <a14:backgroundMark x1="88381" y1="35484" x2="88381" y2="35484"/>
                        <a14:backgroundMark x1="88286" y1="37097" x2="88286" y2="37097"/>
                        <a14:backgroundMark x1="88381" y1="36828" x2="88381" y2="36828"/>
                        <a14:backgroundMark x1="88095" y1="38172" x2="88095" y2="38172"/>
                        <a14:backgroundMark x1="88190" y1="38172" x2="88190" y2="38172"/>
                        <a14:backgroundMark x1="88190" y1="38172" x2="88190" y2="38172"/>
                        <a14:backgroundMark x1="88190" y1="28495" x2="88190" y2="28495"/>
                        <a14:backgroundMark x1="88190" y1="27957" x2="88190" y2="27957"/>
                        <a14:backgroundMark x1="88190" y1="28226" x2="88190" y2="28226"/>
                        <a14:backgroundMark x1="40381" y1="55376" x2="40381" y2="55376"/>
                        <a14:backgroundMark x1="40952" y1="58333" x2="40952" y2="58333"/>
                        <a14:backgroundMark x1="42857" y1="55914" x2="42857" y2="55914"/>
                        <a14:backgroundMark x1="42857" y1="54032" x2="42857" y2="54032"/>
                        <a14:backgroundMark x1="42571" y1="58065" x2="42571" y2="58065"/>
                        <a14:backgroundMark x1="42762" y1="58065" x2="42762" y2="58065"/>
                        <a14:backgroundMark x1="42762" y1="57527" x2="42667" y2="58602"/>
                        <a14:backgroundMark x1="40857" y1="57796" x2="40857" y2="57796"/>
                        <a14:backgroundMark x1="41048" y1="58065" x2="41048" y2="58065"/>
                        <a14:backgroundMark x1="42952" y1="47581" x2="42952" y2="47581"/>
                        <a14:backgroundMark x1="42952" y1="47581" x2="42952" y2="47581"/>
                        <a14:backgroundMark x1="43048" y1="47849" x2="43048" y2="47849"/>
                        <a14:backgroundMark x1="43048" y1="57796" x2="43048" y2="57796"/>
                        <a14:backgroundMark x1="43048" y1="57527" x2="43048" y2="57527"/>
                        <a14:backgroundMark x1="43143" y1="57527" x2="43143" y2="57527"/>
                        <a14:backgroundMark x1="46571" y1="55645" x2="46571" y2="55645"/>
                        <a14:backgroundMark x1="46667" y1="55645" x2="46667" y2="55645"/>
                        <a14:backgroundMark x1="46286" y1="54570" x2="46286" y2="54570"/>
                        <a14:backgroundMark x1="46571" y1="56720" x2="46571" y2="56720"/>
                        <a14:backgroundMark x1="46762" y1="56720" x2="46762" y2="56720"/>
                        <a14:backgroundMark x1="46571" y1="56452" x2="46571" y2="56452"/>
                        <a14:backgroundMark x1="46667" y1="56452" x2="46667" y2="56452"/>
                        <a14:backgroundMark x1="46476" y1="54570" x2="46476" y2="54570"/>
                        <a14:backgroundMark x1="46476" y1="55376" x2="46476" y2="55376"/>
                        <a14:backgroundMark x1="46667" y1="55376" x2="46667" y2="55376"/>
                        <a14:backgroundMark x1="46571" y1="56452" x2="46571" y2="56452"/>
                        <a14:backgroundMark x1="46667" y1="56452" x2="46667" y2="56452"/>
                        <a14:backgroundMark x1="46857" y1="55376" x2="46762" y2="55645"/>
                        <a14:backgroundMark x1="46571" y1="56452" x2="46571" y2="56452"/>
                        <a14:backgroundMark x1="46762" y1="57258" x2="46762" y2="57258"/>
                        <a14:backgroundMark x1="46952" y1="57258" x2="46952" y2="57258"/>
                        <a14:backgroundMark x1="46571" y1="55914" x2="46571" y2="55914"/>
                        <a14:backgroundMark x1="46667" y1="55914" x2="46667" y2="55914"/>
                        <a14:backgroundMark x1="46286" y1="54032" x2="46286" y2="54032"/>
                        <a14:backgroundMark x1="46667" y1="54301" x2="46667" y2="54301"/>
                        <a14:backgroundMark x1="46952" y1="54301" x2="46952" y2="54301"/>
                        <a14:backgroundMark x1="46762" y1="53763" x2="46762" y2="53763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6952" y1="54032" x2="46952" y2="54032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5048" y1="49731" x2="45048" y2="49731"/>
                        <a14:backgroundMark x1="45143" y1="49462" x2="45143" y2="49462"/>
                        <a14:backgroundMark x1="45143" y1="49462" x2="45143" y2="49462"/>
                        <a14:backgroundMark x1="49619" y1="59409" x2="49619" y2="59409"/>
                        <a14:backgroundMark x1="49714" y1="59409" x2="49714" y2="59409"/>
                        <a14:backgroundMark x1="50286" y1="60484" x2="49143" y2="59677"/>
                        <a14:backgroundMark x1="48667" y1="59140" x2="48667" y2="59140"/>
                        <a14:backgroundMark x1="48762" y1="58871" x2="48762" y2="58871"/>
                        <a14:backgroundMark x1="49048" y1="58871" x2="49048" y2="58871"/>
                        <a14:backgroundMark x1="48571" y1="58871" x2="48571" y2="58871"/>
                        <a14:backgroundMark x1="49524" y1="58871" x2="49524" y2="58871"/>
                        <a14:backgroundMark x1="49524" y1="58871" x2="49524" y2="58871"/>
                        <a14:backgroundMark x1="49429" y1="58602" x2="49429" y2="58602"/>
                        <a14:backgroundMark x1="53048" y1="51344" x2="53048" y2="51344"/>
                        <a14:backgroundMark x1="53048" y1="55914" x2="53048" y2="55914"/>
                        <a14:backgroundMark x1="53905" y1="54301" x2="53905" y2="54301"/>
                        <a14:backgroundMark x1="53714" y1="51882" x2="53714" y2="51882"/>
                        <a14:backgroundMark x1="54095" y1="51613" x2="54095" y2="51613"/>
                        <a14:backgroundMark x1="53524" y1="56183" x2="53524" y2="56183"/>
                        <a14:backgroundMark x1="53524" y1="55645" x2="53524" y2="55645"/>
                        <a14:backgroundMark x1="53524" y1="55645" x2="53524" y2="55645"/>
                        <a14:backgroundMark x1="53619" y1="55645" x2="53619" y2="55645"/>
                        <a14:backgroundMark x1="53714" y1="51344" x2="53714" y2="51344"/>
                        <a14:backgroundMark x1="53810" y1="51075" x2="53810" y2="51075"/>
                        <a14:backgroundMark x1="53810" y1="52151" x2="53810" y2="52151"/>
                        <a14:backgroundMark x1="53810" y1="53226" x2="53810" y2="53226"/>
                        <a14:backgroundMark x1="53810" y1="52957" x2="53810" y2="52957"/>
                        <a14:backgroundMark x1="53714" y1="51882" x2="53714" y2="51882"/>
                        <a14:backgroundMark x1="53810" y1="50000" x2="53810" y2="50000"/>
                        <a14:backgroundMark x1="53810" y1="49731" x2="53810" y2="49731"/>
                        <a14:backgroundMark x1="53810" y1="49194" x2="53810" y2="49194"/>
                        <a14:backgroundMark x1="53810" y1="48656" x2="53810" y2="48656"/>
                        <a14:backgroundMark x1="51429" y1="49462" x2="51429" y2="49462"/>
                        <a14:backgroundMark x1="51619" y1="49462" x2="51619" y2="49462"/>
                        <a14:backgroundMark x1="51524" y1="49194" x2="51524" y2="49194"/>
                        <a14:backgroundMark x1="51619" y1="49731" x2="51619" y2="49731"/>
                        <a14:backgroundMark x1="51619" y1="49462" x2="51619" y2="49462"/>
                        <a14:backgroundMark x1="53524" y1="54839" x2="53524" y2="54839"/>
                        <a14:backgroundMark x1="53714" y1="55108" x2="53714" y2="55108"/>
                        <a14:backgroundMark x1="53619" y1="55914" x2="53619" y2="55914"/>
                        <a14:backgroundMark x1="53619" y1="56452" x2="53619" y2="56452"/>
                        <a14:backgroundMark x1="53524" y1="56720" x2="53524" y2="56720"/>
                        <a14:backgroundMark x1="53714" y1="56452" x2="53714" y2="56452"/>
                        <a14:backgroundMark x1="53619" y1="56452" x2="53619" y2="56452"/>
                        <a14:backgroundMark x1="53619" y1="56452" x2="53619" y2="56452"/>
                        <a14:backgroundMark x1="53619" y1="55914" x2="53619" y2="55914"/>
                        <a14:backgroundMark x1="53619" y1="55914" x2="53619" y2="55914"/>
                        <a14:backgroundMark x1="53524" y1="56183" x2="53524" y2="56183"/>
                        <a14:backgroundMark x1="53714" y1="51882" x2="53714" y2="51882"/>
                        <a14:backgroundMark x1="54095" y1="50806" x2="54095" y2="51344"/>
                        <a14:backgroundMark x1="53714" y1="55914" x2="53714" y2="55914"/>
                        <a14:backgroundMark x1="53714" y1="52151" x2="53714" y2="52151"/>
                        <a14:backgroundMark x1="53810" y1="51882" x2="53810" y2="51882"/>
                        <a14:backgroundMark x1="56190" y1="52957" x2="56190" y2="52957"/>
                        <a14:backgroundMark x1="56476" y1="52957" x2="56476" y2="52957"/>
                        <a14:backgroundMark x1="56381" y1="54839" x2="56381" y2="54839"/>
                        <a14:backgroundMark x1="56952" y1="54839" x2="56952" y2="54839"/>
                        <a14:backgroundMark x1="56242" y1="52151" x2="56381" y2="54301"/>
                        <a14:backgroundMark x1="56190" y1="51344" x2="56242" y2="52151"/>
                        <a14:backgroundMark x1="56571" y1="52151" x2="56571" y2="54839"/>
                        <a14:backgroundMark x1="56381" y1="50806" x2="56381" y2="50806"/>
                        <a14:backgroundMark x1="56216" y1="52151" x2="56286" y2="55108"/>
                        <a14:backgroundMark x1="56190" y1="51075" x2="56216" y2="52151"/>
                        <a14:backgroundMark x1="56286" y1="55645" x2="56286" y2="55645"/>
                        <a14:backgroundMark x1="56286" y1="56720" x2="56286" y2="56720"/>
                        <a14:backgroundMark x1="56667" y1="56452" x2="56667" y2="56452"/>
                        <a14:backgroundMark x1="56476" y1="56452" x2="56476" y2="56452"/>
                        <a14:backgroundMark x1="56476" y1="55914" x2="56476" y2="55914"/>
                        <a14:backgroundMark x1="56667" y1="55645" x2="56667" y2="55645"/>
                        <a14:backgroundMark x1="56857" y1="55645" x2="56286" y2="55376"/>
                        <a14:backgroundMark x1="56381" y1="56452" x2="56095" y2="55108"/>
                        <a14:backgroundMark x1="56000" y1="53495" x2="56190" y2="55914"/>
                        <a14:backgroundMark x1="55714" y1="51344" x2="56762" y2="51075"/>
                        <a14:backgroundMark x1="55810" y1="50269" x2="55810" y2="50269"/>
                        <a14:backgroundMark x1="55810" y1="50000" x2="55810" y2="50000"/>
                        <a14:backgroundMark x1="55905" y1="50806" x2="55905" y2="50806"/>
                        <a14:backgroundMark x1="55810" y1="50000" x2="55810" y2="50000"/>
                        <a14:backgroundMark x1="55810" y1="49731" x2="55810" y2="49731"/>
                        <a14:backgroundMark x1="56190" y1="57527" x2="56190" y2="57527"/>
                        <a14:backgroundMark x1="56190" y1="57258" x2="56190" y2="57258"/>
                        <a14:backgroundMark x1="56190" y1="57527" x2="56190" y2="57527"/>
                        <a14:backgroundMark x1="56000" y1="56989" x2="56000" y2="56989"/>
                        <a14:backgroundMark x1="56190" y1="57796" x2="56190" y2="57796"/>
                        <a14:backgroundMark x1="56286" y1="59140" x2="56286" y2="59140"/>
                        <a14:backgroundMark x1="56286" y1="58871" x2="56286" y2="58871"/>
                        <a14:backgroundMark x1="58667" y1="52151" x2="58667" y2="52151"/>
                        <a14:backgroundMark x1="58667" y1="53495" x2="58667" y2="53495"/>
                        <a14:backgroundMark x1="58667" y1="56452" x2="58667" y2="56452"/>
                        <a14:backgroundMark x1="58952" y1="55645" x2="58952" y2="55645"/>
                        <a14:backgroundMark x1="60286" y1="51882" x2="60286" y2="51882"/>
                        <a14:backgroundMark x1="60000" y1="52957" x2="60000" y2="52957"/>
                        <a14:backgroundMark x1="60286" y1="52957" x2="60286" y2="52957"/>
                        <a14:backgroundMark x1="60095" y1="52151" x2="60095" y2="52151"/>
                        <a14:backgroundMark x1="60095" y1="51613" x2="60095" y2="51613"/>
                        <a14:backgroundMark x1="60095" y1="51613" x2="60095" y2="51613"/>
                        <a14:backgroundMark x1="60000" y1="51344" x2="60000" y2="51344"/>
                        <a14:backgroundMark x1="60286" y1="52957" x2="60286" y2="52957"/>
                        <a14:backgroundMark x1="60476" y1="52957" x2="60476" y2="52957"/>
                        <a14:backgroundMark x1="60476" y1="52957" x2="60476" y2="52957"/>
                        <a14:backgroundMark x1="60286" y1="52957" x2="60286" y2="52957"/>
                        <a14:backgroundMark x1="60381" y1="52688" x2="60381" y2="52688"/>
                        <a14:backgroundMark x1="60190" y1="52688" x2="60190" y2="52688"/>
                        <a14:backgroundMark x1="60476" y1="53226" x2="60476" y2="53226"/>
                        <a14:backgroundMark x1="60000" y1="55914" x2="60000" y2="55914"/>
                        <a14:backgroundMark x1="60762" y1="58602" x2="60762" y2="58602"/>
                        <a14:backgroundMark x1="60762" y1="58065" x2="60762" y2="58065"/>
                        <a14:backgroundMark x1="61238" y1="58602" x2="61238" y2="58602"/>
                        <a14:backgroundMark x1="60857" y1="58333" x2="60857" y2="58333"/>
                        <a14:backgroundMark x1="60952" y1="58065" x2="60952" y2="58065"/>
                        <a14:backgroundMark x1="62095" y1="56989" x2="62095" y2="56989"/>
                        <a14:backgroundMark x1="62095" y1="59140" x2="62095" y2="59140"/>
                        <a14:backgroundMark x1="62000" y1="58871" x2="62000" y2="58871"/>
                        <a14:backgroundMark x1="62095" y1="58871" x2="62095" y2="58871"/>
                        <a14:backgroundMark x1="62381" y1="58871" x2="62381" y2="58871"/>
                        <a14:backgroundMark x1="61333" y1="58602" x2="61333" y2="58602"/>
                        <a14:backgroundMark x1="60381" y1="58602" x2="60381" y2="58602"/>
                        <a14:backgroundMark x1="59524" y1="58871" x2="59524" y2="58871"/>
                        <a14:backgroundMark x1="58952" y1="54570" x2="58952" y2="54570"/>
                        <a14:backgroundMark x1="58762" y1="49462" x2="58762" y2="49462"/>
                        <a14:backgroundMark x1="58952" y1="49462" x2="58952" y2="49462"/>
                        <a14:backgroundMark x1="58952" y1="50538" x2="58952" y2="50538"/>
                        <a14:backgroundMark x1="59048" y1="51344" x2="59048" y2="51344"/>
                        <a14:backgroundMark x1="59048" y1="52419" x2="59048" y2="52419"/>
                        <a14:backgroundMark x1="59048" y1="53495" x2="59048" y2="53495"/>
                        <a14:backgroundMark x1="58952" y1="54839" x2="58952" y2="54839"/>
                        <a14:backgroundMark x1="59048" y1="55645" x2="59048" y2="55645"/>
                        <a14:backgroundMark x1="58952" y1="56989" x2="58952" y2="56989"/>
                        <a14:backgroundMark x1="58952" y1="57527" x2="58952" y2="57527"/>
                        <a14:backgroundMark x1="59048" y1="56989" x2="59048" y2="56989"/>
                        <a14:backgroundMark x1="59048" y1="54570" x2="59048" y2="54570"/>
                        <a14:backgroundMark x1="58952" y1="50000" x2="58952" y2="50000"/>
                        <a14:backgroundMark x1="59048" y1="50000" x2="59048" y2="50000"/>
                        <a14:backgroundMark x1="58952" y1="49731" x2="58952" y2="49731"/>
                        <a14:backgroundMark x1="59048" y1="49462" x2="59048" y2="4946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3226" x2="58952" y2="53226"/>
                        <a14:backgroundMark x1="58952" y1="54301" x2="58952" y2="54301"/>
                        <a14:backgroundMark x1="64220" y1="52419" x2="64476" y2="54301"/>
                        <a14:backgroundMark x1="64000" y1="50806" x2="64220" y2="52419"/>
                        <a14:backgroundMark x1="64165" y1="54032" x2="64190" y2="55108"/>
                        <a14:backgroundMark x1="64095" y1="51075" x2="64165" y2="54032"/>
                        <a14:backgroundMark x1="64190" y1="56183" x2="64190" y2="56183"/>
                        <a14:backgroundMark x1="63714" y1="55914" x2="63714" y2="55914"/>
                        <a14:backgroundMark x1="64381" y1="55914" x2="64381" y2="55914"/>
                        <a14:backgroundMark x1="63619" y1="55376" x2="63619" y2="55376"/>
                        <a14:backgroundMark x1="63810" y1="55376" x2="63810" y2="55376"/>
                        <a14:backgroundMark x1="63810" y1="54570" x2="64286" y2="55914"/>
                        <a14:backgroundMark x1="64286" y1="56720" x2="64286" y2="56720"/>
                        <a14:backgroundMark x1="64476" y1="57258" x2="64476" y2="57258"/>
                        <a14:backgroundMark x1="64476" y1="56989" x2="64476" y2="56989"/>
                        <a14:backgroundMark x1="64571" y1="57258" x2="64571" y2="57258"/>
                        <a14:backgroundMark x1="64571" y1="56989" x2="64571" y2="56989"/>
                        <a14:backgroundMark x1="64571" y1="57258" x2="64571" y2="57258"/>
                        <a14:backgroundMark x1="64667" y1="57258" x2="64667" y2="57258"/>
                        <a14:backgroundMark x1="64667" y1="56720" x2="64667" y2="56720"/>
                        <a14:backgroundMark x1="64667" y1="55645" x2="64667" y2="55645"/>
                        <a14:backgroundMark x1="64476" y1="55376" x2="64476" y2="55376"/>
                        <a14:backgroundMark x1="64571" y1="55645" x2="64571" y2="55645"/>
                        <a14:backgroundMark x1="64571" y1="55376" x2="64571" y2="55376"/>
                        <a14:backgroundMark x1="64571" y1="55914" x2="64571" y2="55914"/>
                        <a14:backgroundMark x1="63905" y1="56989" x2="63905" y2="56989"/>
                        <a14:backgroundMark x1="64000" y1="57258" x2="64000" y2="57258"/>
                        <a14:backgroundMark x1="63905" y1="56720" x2="63905" y2="56720"/>
                        <a14:backgroundMark x1="64190" y1="57258" x2="64190" y2="57258"/>
                        <a14:backgroundMark x1="63524" y1="51344" x2="63524" y2="51344"/>
                        <a14:backgroundMark x1="63619" y1="50538" x2="63619" y2="50538"/>
                        <a14:backgroundMark x1="64000" y1="50269" x2="64000" y2="50269"/>
                        <a14:backgroundMark x1="64190" y1="51075" x2="64190" y2="51075"/>
                        <a14:backgroundMark x1="64190" y1="50538" x2="64190" y2="50538"/>
                        <a14:backgroundMark x1="64000" y1="50000" x2="64000" y2="50000"/>
                        <a14:backgroundMark x1="64000" y1="49731" x2="64000" y2="49731"/>
                        <a14:backgroundMark x1="64095" y1="50269" x2="64095" y2="50269"/>
                        <a14:backgroundMark x1="63333" y1="50806" x2="63333" y2="50806"/>
                        <a14:backgroundMark x1="63429" y1="50269" x2="63429" y2="50269"/>
                        <a14:backgroundMark x1="64190" y1="50269" x2="64190" y2="50269"/>
                        <a14:backgroundMark x1="68286" y1="53226" x2="68286" y2="53226"/>
                        <a14:backgroundMark x1="68286" y1="55645" x2="68286" y2="55645"/>
                        <a14:backgroundMark x1="68571" y1="55645" x2="68571" y2="55645"/>
                        <a14:backgroundMark x1="68190" y1="56452" x2="68190" y2="56452"/>
                        <a14:backgroundMark x1="68762" y1="56452" x2="68762" y2="56452"/>
                        <a14:backgroundMark x1="68667" y1="55645" x2="68667" y2="55645"/>
                        <a14:backgroundMark x1="68762" y1="56989" x2="68762" y2="56989"/>
                        <a14:backgroundMark x1="68571" y1="56452" x2="68571" y2="56452"/>
                        <a14:backgroundMark x1="68571" y1="55914" x2="68571" y2="55914"/>
                        <a14:backgroundMark x1="68667" y1="55914" x2="68667" y2="55914"/>
                        <a14:backgroundMark x1="68286" y1="54301" x2="68286" y2="54301"/>
                        <a14:backgroundMark x1="68476" y1="54839" x2="68476" y2="54839"/>
                        <a14:backgroundMark x1="68476" y1="54301" x2="68476" y2="54301"/>
                        <a14:backgroundMark x1="68476" y1="55108" x2="68476" y2="55108"/>
                        <a14:backgroundMark x1="68476" y1="55108" x2="68476" y2="55108"/>
                        <a14:backgroundMark x1="68476" y1="54839" x2="68476" y2="54839"/>
                        <a14:backgroundMark x1="68476" y1="55108" x2="68476" y2="55108"/>
                        <a14:backgroundMark x1="68476" y1="54839" x2="68476" y2="54839"/>
                        <a14:backgroundMark x1="68476" y1="54032" x2="68571" y2="54839"/>
                        <a14:backgroundMark x1="68190" y1="53495" x2="68190" y2="53495"/>
                        <a14:backgroundMark x1="68095" y1="53226" x2="68095" y2="53226"/>
                        <a14:backgroundMark x1="68000" y1="52688" x2="68000" y2="52688"/>
                        <a14:backgroundMark x1="67905" y1="51882" x2="67905" y2="51882"/>
                        <a14:backgroundMark x1="67905" y1="51613" x2="67905" y2="51613"/>
                        <a14:backgroundMark x1="67905" y1="51075" x2="67905" y2="51075"/>
                        <a14:backgroundMark x1="68000" y1="49462" x2="68000" y2="49462"/>
                        <a14:backgroundMark x1="68000" y1="49194" x2="68000" y2="49194"/>
                        <a14:backgroundMark x1="66571" y1="49462" x2="66571" y2="49462"/>
                        <a14:backgroundMark x1="66667" y1="49462" x2="66667" y2="49462"/>
                        <a14:backgroundMark x1="66857" y1="49462" x2="66857" y2="49462"/>
                        <a14:backgroundMark x1="66571" y1="49194" x2="66571" y2="49194"/>
                        <a14:backgroundMark x1="66571" y1="48656" x2="66571" y2="48656"/>
                        <a14:backgroundMark x1="67714" y1="59140" x2="67714" y2="59140"/>
                        <a14:backgroundMark x1="67429" y1="58871" x2="67429" y2="58871"/>
                        <a14:backgroundMark x1="67810" y1="58871" x2="67810" y2="58871"/>
                        <a14:backgroundMark x1="68000" y1="58871" x2="68000" y2="58871"/>
                        <a14:backgroundMark x1="67429" y1="58871" x2="67429" y2="58871"/>
                        <a14:backgroundMark x1="67619" y1="58871" x2="67619" y2="58871"/>
                        <a14:backgroundMark x1="70857" y1="52688" x2="70857" y2="52688"/>
                        <a14:backgroundMark x1="70667" y1="52688" x2="70667" y2="52688"/>
                        <a14:backgroundMark x1="70667" y1="54301" x2="70667" y2="54301"/>
                        <a14:backgroundMark x1="70667" y1="55108" x2="70667" y2="55108"/>
                        <a14:backgroundMark x1="70571" y1="52688" x2="70571" y2="52688"/>
                        <a14:backgroundMark x1="70571" y1="51613" x2="70571" y2="51613"/>
                        <a14:backgroundMark x1="70571" y1="53763" x2="70571" y2="53763"/>
                        <a14:backgroundMark x1="70667" y1="53763" x2="70667" y2="53763"/>
                        <a14:backgroundMark x1="70667" y1="53495" x2="70667" y2="53495"/>
                        <a14:backgroundMark x1="70476" y1="53226" x2="70476" y2="53226"/>
                        <a14:backgroundMark x1="70571" y1="52957" x2="70571" y2="52957"/>
                        <a14:backgroundMark x1="70667" y1="53226" x2="70667" y2="53226"/>
                        <a14:backgroundMark x1="70857" y1="55376" x2="70857" y2="55376"/>
                        <a14:backgroundMark x1="70762" y1="56452" x2="70762" y2="56452"/>
                        <a14:backgroundMark x1="70667" y1="55645" x2="70667" y2="55645"/>
                        <a14:backgroundMark x1="70762" y1="55914" x2="70762" y2="55914"/>
                        <a14:backgroundMark x1="70667" y1="54301" x2="70667" y2="54301"/>
                        <a14:backgroundMark x1="70762" y1="54570" x2="70762" y2="54570"/>
                        <a14:backgroundMark x1="70571" y1="51882" x2="70571" y2="51882"/>
                        <a14:backgroundMark x1="70571" y1="51075" x2="70571" y2="51075"/>
                        <a14:backgroundMark x1="70571" y1="50269" x2="70571" y2="50269"/>
                        <a14:backgroundMark x1="70667" y1="51613" x2="70667" y2="51613"/>
                        <a14:backgroundMark x1="70571" y1="51344" x2="70571" y2="51344"/>
                        <a14:backgroundMark x1="70667" y1="51344" x2="70667" y2="51344"/>
                        <a14:backgroundMark x1="70571" y1="50538" x2="70571" y2="50538"/>
                        <a14:backgroundMark x1="70571" y1="50806" x2="70571" y2="50806"/>
                        <a14:backgroundMark x1="70571" y1="51075" x2="70571" y2="51075"/>
                        <a14:backgroundMark x1="70571" y1="51075" x2="70571" y2="51075"/>
                        <a14:backgroundMark x1="70571" y1="51075" x2="70571" y2="51075"/>
                        <a14:backgroundMark x1="75810" y1="52419" x2="75810" y2="52419"/>
                        <a14:backgroundMark x1="75429" y1="52957" x2="75429" y2="52957"/>
                        <a14:backgroundMark x1="75619" y1="55645" x2="75619" y2="55645"/>
                        <a14:backgroundMark x1="76381" y1="51613" x2="76381" y2="51613"/>
                        <a14:backgroundMark x1="75905" y1="50806" x2="75905" y2="50806"/>
                        <a14:backgroundMark x1="75143" y1="50538" x2="75143" y2="50538"/>
                        <a14:backgroundMark x1="75524" y1="50269" x2="75524" y2="50269"/>
                        <a14:backgroundMark x1="76190" y1="50269" x2="76190" y2="50269"/>
                        <a14:backgroundMark x1="75429" y1="51613" x2="75429" y2="51613"/>
                        <a14:backgroundMark x1="75619" y1="51613" x2="75619" y2="51613"/>
                        <a14:backgroundMark x1="75619" y1="51344" x2="75619" y2="51344"/>
                        <a14:backgroundMark x1="75714" y1="50806" x2="75714" y2="50806"/>
                        <a14:backgroundMark x1="75810" y1="51075" x2="75810" y2="51075"/>
                        <a14:backgroundMark x1="75810" y1="52151" x2="75810" y2="52151"/>
                        <a14:backgroundMark x1="75810" y1="51613" x2="75810" y2="51613"/>
                        <a14:backgroundMark x1="75810" y1="51882" x2="75810" y2="51882"/>
                        <a14:backgroundMark x1="76190" y1="55108" x2="76190" y2="55108"/>
                        <a14:backgroundMark x1="76190" y1="56452" x2="76190" y2="56452"/>
                        <a14:backgroundMark x1="76381" y1="55645" x2="76381" y2="55645"/>
                        <a14:backgroundMark x1="75905" y1="54301" x2="75905" y2="54301"/>
                        <a14:backgroundMark x1="75905" y1="53495" x2="75905" y2="53495"/>
                        <a14:backgroundMark x1="76000" y1="54570" x2="76000" y2="54570"/>
                        <a14:backgroundMark x1="75714" y1="53226" x2="75714" y2="53226"/>
                        <a14:backgroundMark x1="76000" y1="54032" x2="76000" y2="54032"/>
                        <a14:backgroundMark x1="76095" y1="54839" x2="76095" y2="54839"/>
                        <a14:backgroundMark x1="75810" y1="53226" x2="75810" y2="53226"/>
                        <a14:backgroundMark x1="76190" y1="55108" x2="76190" y2="55108"/>
                        <a14:backgroundMark x1="76190" y1="54839" x2="76190" y2="54839"/>
                        <a14:backgroundMark x1="75905" y1="52957" x2="75905" y2="52957"/>
                        <a14:backgroundMark x1="75810" y1="52957" x2="75810" y2="52957"/>
                        <a14:backgroundMark x1="75905" y1="50000" x2="75905" y2="50000"/>
                        <a14:backgroundMark x1="75714" y1="50000" x2="75714" y2="50000"/>
                        <a14:backgroundMark x1="76000" y1="49731" x2="76000" y2="49731"/>
                        <a14:backgroundMark x1="75714" y1="49731" x2="75714" y2="49731"/>
                        <a14:backgroundMark x1="75333" y1="50000" x2="75333" y2="50000"/>
                        <a14:backgroundMark x1="75333" y1="50000" x2="75333" y2="50000"/>
                        <a14:backgroundMark x1="75429" y1="50000" x2="75429" y2="50000"/>
                        <a14:backgroundMark x1="76286" y1="49731" x2="76286" y2="49731"/>
                        <a14:backgroundMark x1="75905" y1="49462" x2="75905" y2="49462"/>
                        <a14:backgroundMark x1="75333" y1="49731" x2="75333" y2="49731"/>
                        <a14:backgroundMark x1="75333" y1="49731" x2="75333" y2="49731"/>
                        <a14:backgroundMark x1="75429" y1="49731" x2="75429" y2="49731"/>
                        <a14:backgroundMark x1="76286" y1="57258" x2="76286" y2="57258"/>
                        <a14:backgroundMark x1="76095" y1="56452" x2="76095" y2="56452"/>
                        <a14:backgroundMark x1="76381" y1="56452" x2="76381" y2="56452"/>
                        <a14:backgroundMark x1="76190" y1="56452" x2="76190" y2="56452"/>
                        <a14:backgroundMark x1="76190" y1="55914" x2="76190" y2="55914"/>
                        <a14:backgroundMark x1="76286" y1="55914" x2="76286" y2="55914"/>
                        <a14:backgroundMark x1="78190" y1="53763" x2="78190" y2="53763"/>
                        <a14:backgroundMark x1="77810" y1="52419" x2="77810" y2="52419"/>
                        <a14:backgroundMark x1="77905" y1="55914" x2="77905" y2="55914"/>
                        <a14:backgroundMark x1="78095" y1="59409" x2="78095" y2="59409"/>
                        <a14:backgroundMark x1="76857" y1="52151" x2="76857" y2="52151"/>
                        <a14:backgroundMark x1="76857" y1="52957" x2="76857" y2="52957"/>
                        <a14:backgroundMark x1="76952" y1="52688" x2="76952" y2="52688"/>
                        <a14:backgroundMark x1="76857" y1="51882" x2="76857" y2="51882"/>
                        <a14:backgroundMark x1="76952" y1="51882" x2="76952" y2="51882"/>
                        <a14:backgroundMark x1="76857" y1="51344" x2="76857" y2="51344"/>
                        <a14:backgroundMark x1="76952" y1="51882" x2="76952" y2="51882"/>
                        <a14:backgroundMark x1="76857" y1="51344" x2="76857" y2="51344"/>
                        <a14:backgroundMark x1="77048" y1="52151" x2="77048" y2="52151"/>
                        <a14:backgroundMark x1="76952" y1="51613" x2="76952" y2="51613"/>
                        <a14:backgroundMark x1="77048" y1="51882" x2="77048" y2="51882"/>
                        <a14:backgroundMark x1="76857" y1="51344" x2="76857" y2="51344"/>
                        <a14:backgroundMark x1="77048" y1="51613" x2="77048" y2="51613"/>
                        <a14:backgroundMark x1="76857" y1="51075" x2="76857" y2="51075"/>
                        <a14:backgroundMark x1="76857" y1="50538" x2="76857" y2="50538"/>
                        <a14:backgroundMark x1="76952" y1="51344" x2="76952" y2="51344"/>
                        <a14:backgroundMark x1="78476" y1="58871" x2="78476" y2="58871"/>
                        <a14:backgroundMark x1="81905" y1="52688" x2="81905" y2="52688"/>
                        <a14:backgroundMark x1="83048" y1="52151" x2="83048" y2="52151"/>
                        <a14:backgroundMark x1="83048" y1="53763" x2="83048" y2="53763"/>
                        <a14:backgroundMark x1="83143" y1="54570" x2="83143" y2="54570"/>
                        <a14:backgroundMark x1="82762" y1="55108" x2="82762" y2="55108"/>
                        <a14:backgroundMark x1="82952" y1="55376" x2="82952" y2="55376"/>
                        <a14:backgroundMark x1="82952" y1="55914" x2="82952" y2="55914"/>
                        <a14:backgroundMark x1="83048" y1="55645" x2="83048" y2="55645"/>
                        <a14:backgroundMark x1="83048" y1="56452" x2="83048" y2="56452"/>
                        <a14:backgroundMark x1="82857" y1="54301" x2="82857" y2="54301"/>
                        <a14:backgroundMark x1="82857" y1="54301" x2="82857" y2="54301"/>
                        <a14:backgroundMark x1="82952" y1="54301" x2="82952" y2="54301"/>
                        <a14:backgroundMark x1="82952" y1="54301" x2="82952" y2="54301"/>
                        <a14:backgroundMark x1="82952" y1="54570" x2="82952" y2="54570"/>
                        <a14:backgroundMark x1="83048" y1="54301" x2="83048" y2="54301"/>
                        <a14:backgroundMark x1="83048" y1="52419" x2="83048" y2="52419"/>
                        <a14:backgroundMark x1="82952" y1="52957" x2="82952" y2="52957"/>
                        <a14:backgroundMark x1="82857" y1="51882" x2="82857" y2="51882"/>
                        <a14:backgroundMark x1="82857" y1="53226" x2="82857" y2="53226"/>
                        <a14:backgroundMark x1="82952" y1="53226" x2="82952" y2="53226"/>
                        <a14:backgroundMark x1="82762" y1="52957" x2="82762" y2="52957"/>
                        <a14:backgroundMark x1="82952" y1="53495" x2="82952" y2="53495"/>
                        <a14:backgroundMark x1="82762" y1="52957" x2="82762" y2="52957"/>
                        <a14:backgroundMark x1="82762" y1="52957" x2="82762" y2="52957"/>
                        <a14:backgroundMark x1="82857" y1="51075" x2="82857" y2="51075"/>
                        <a14:backgroundMark x1="82762" y1="50806" x2="82762" y2="50806"/>
                        <a14:backgroundMark x1="82857" y1="50806" x2="82857" y2="50806"/>
                        <a14:backgroundMark x1="82952" y1="51613" x2="82952" y2="51613"/>
                        <a14:backgroundMark x1="82952" y1="50806" x2="82952" y2="50806"/>
                        <a14:backgroundMark x1="83048" y1="51075" x2="83048" y2="51075"/>
                        <a14:backgroundMark x1="82952" y1="51882" x2="82952" y2="51882"/>
                        <a14:backgroundMark x1="82952" y1="51613" x2="82952" y2="51613"/>
                        <a14:backgroundMark x1="83048" y1="51613" x2="83048" y2="51613"/>
                        <a14:backgroundMark x1="82381" y1="50000" x2="82381" y2="50000"/>
                        <a14:backgroundMark x1="82095" y1="49462" x2="82095" y2="49462"/>
                        <a14:backgroundMark x1="82667" y1="50269" x2="82667" y2="50269"/>
                        <a14:backgroundMark x1="82571" y1="49731" x2="82571" y2="49731"/>
                        <a14:backgroundMark x1="82190" y1="49731" x2="82190" y2="49731"/>
                        <a14:backgroundMark x1="81619" y1="50269" x2="81619" y2="50269"/>
                        <a14:backgroundMark x1="81714" y1="49731" x2="81714" y2="49731"/>
                        <a14:backgroundMark x1="82857" y1="50269" x2="82857" y2="50269"/>
                        <a14:backgroundMark x1="82762" y1="50000" x2="82762" y2="50000"/>
                        <a14:backgroundMark x1="82190" y1="49731" x2="82190" y2="49731"/>
                        <a14:backgroundMark x1="81714" y1="50000" x2="81714" y2="50000"/>
                        <a14:backgroundMark x1="85238" y1="54032" x2="85238" y2="54032"/>
                        <a14:backgroundMark x1="85238" y1="58065" x2="85238" y2="58065"/>
                        <a14:backgroundMark x1="85429" y1="56452" x2="85429" y2="56452"/>
                        <a14:backgroundMark x1="84667" y1="57796" x2="84667" y2="57796"/>
                        <a14:backgroundMark x1="85714" y1="57796" x2="85714" y2="57796"/>
                        <a14:backgroundMark x1="85905" y1="58065" x2="85905" y2="58065"/>
                        <a14:backgroundMark x1="85333" y1="58333" x2="85333" y2="58333"/>
                        <a14:backgroundMark x1="85048" y1="58333" x2="85048" y2="58333"/>
                        <a14:backgroundMark x1="85333" y1="57796" x2="85333" y2="57796"/>
                        <a14:backgroundMark x1="85048" y1="58065" x2="85048" y2="58065"/>
                        <a14:backgroundMark x1="84857" y1="58065" x2="84857" y2="58065"/>
                        <a14:backgroundMark x1="85333" y1="58065" x2="85333" y2="58065"/>
                        <a14:backgroundMark x1="84857" y1="57796" x2="84857" y2="57796"/>
                        <a14:backgroundMark x1="85238" y1="58065" x2="85238" y2="58065"/>
                        <a14:backgroundMark x1="85429" y1="58333" x2="85429" y2="58333"/>
                        <a14:backgroundMark x1="85429" y1="57796" x2="85429" y2="57796"/>
                        <a14:backgroundMark x1="84952" y1="57796" x2="84952" y2="57796"/>
                        <a14:backgroundMark x1="85048" y1="58065" x2="85048" y2="58065"/>
                        <a14:backgroundMark x1="84952" y1="58065" x2="84952" y2="58065"/>
                        <a14:backgroundMark x1="85048" y1="58065" x2="85048" y2="58065"/>
                        <a14:backgroundMark x1="84952" y1="57796" x2="84952" y2="57796"/>
                        <a14:backgroundMark x1="84952" y1="57796" x2="84952" y2="57796"/>
                        <a14:backgroundMark x1="85048" y1="57796" x2="85048" y2="57796"/>
                        <a14:backgroundMark x1="85714" y1="57796" x2="85714" y2="57796"/>
                        <a14:backgroundMark x1="85905" y1="57796" x2="85905" y2="57796"/>
                        <a14:backgroundMark x1="83810" y1="58871" x2="83810" y2="58871"/>
                        <a14:backgroundMark x1="83333" y1="59409" x2="83333" y2="59409"/>
                        <a14:backgroundMark x1="83333" y1="58602" x2="83333" y2="58602"/>
                        <a14:backgroundMark x1="83524" y1="59140" x2="83524" y2="59140"/>
                        <a14:backgroundMark x1="83524" y1="58871" x2="83524" y2="58871"/>
                        <a14:backgroundMark x1="84190" y1="58871" x2="84190" y2="58871"/>
                        <a14:backgroundMark x1="83143" y1="59409" x2="83143" y2="59409"/>
                        <a14:backgroundMark x1="83524" y1="59409" x2="83524" y2="59409"/>
                        <a14:backgroundMark x1="83238" y1="59409" x2="83238" y2="59409"/>
                        <a14:backgroundMark x1="83238" y1="59140" x2="83238" y2="59140"/>
                        <a14:backgroundMark x1="83143" y1="59140" x2="83143" y2="59140"/>
                        <a14:backgroundMark x1="83524" y1="59140" x2="83524" y2="59140"/>
                        <a14:backgroundMark x1="83238" y1="59140" x2="83238" y2="59140"/>
                        <a14:backgroundMark x1="88952" y1="54032" x2="88952" y2="54032"/>
                        <a14:backgroundMark x1="89048" y1="55914" x2="89048" y2="55914"/>
                        <a14:backgroundMark x1="88857" y1="52688" x2="88857" y2="52688"/>
                        <a14:backgroundMark x1="88667" y1="51613" x2="88667" y2="51613"/>
                        <a14:backgroundMark x1="88571" y1="50806" x2="88571" y2="50806"/>
                        <a14:backgroundMark x1="89333" y1="53495" x2="89333" y2="53495"/>
                        <a14:backgroundMark x1="89429" y1="54839" x2="89429" y2="54839"/>
                        <a14:backgroundMark x1="89619" y1="55376" x2="89619" y2="55376"/>
                        <a14:backgroundMark x1="89619" y1="55914" x2="89619" y2="55914"/>
                        <a14:backgroundMark x1="89619" y1="55108" x2="89619" y2="55108"/>
                        <a14:backgroundMark x1="89619" y1="55914" x2="89619" y2="55914"/>
                        <a14:backgroundMark x1="89810" y1="55376" x2="89810" y2="55376"/>
                        <a14:backgroundMark x1="89429" y1="54570" x2="89333" y2="52688"/>
                        <a14:backgroundMark x1="88857" y1="52688" x2="88857" y2="52688"/>
                        <a14:backgroundMark x1="88952" y1="51882" x2="88952" y2="51882"/>
                        <a14:backgroundMark x1="88857" y1="51344" x2="88857" y2="51344"/>
                        <a14:backgroundMark x1="88571" y1="50269" x2="88571" y2="50269"/>
                        <a14:backgroundMark x1="89048" y1="53495" x2="89048" y2="53495"/>
                        <a14:backgroundMark x1="89048" y1="52957" x2="89048" y2="52957"/>
                        <a14:backgroundMark x1="89048" y1="52688" x2="89048" y2="52688"/>
                        <a14:backgroundMark x1="88667" y1="50806" x2="88667" y2="50806"/>
                        <a14:backgroundMark x1="89524" y1="54839" x2="89524" y2="54839"/>
                        <a14:backgroundMark x1="90190" y1="57258" x2="90190" y2="57258"/>
                        <a14:backgroundMark x1="89619" y1="55645" x2="89619" y2="55645"/>
                        <a14:backgroundMark x1="89714" y1="55914" x2="89714" y2="55914"/>
                        <a14:backgroundMark x1="44000" y1="73118" x2="44000" y2="73118"/>
                        <a14:backgroundMark x1="44095" y1="73387" x2="44095" y2="73387"/>
                        <a14:backgroundMark x1="44095" y1="75269" x2="44095" y2="75269"/>
                        <a14:backgroundMark x1="44190" y1="76075" x2="44190" y2="76075"/>
                        <a14:backgroundMark x1="44095" y1="74462" x2="44095" y2="71774"/>
                        <a14:backgroundMark x1="44095" y1="71505" x2="44095" y2="71505"/>
                        <a14:backgroundMark x1="44000" y1="70430" x2="44000" y2="70430"/>
                        <a14:backgroundMark x1="44000" y1="69355" x2="44000" y2="69355"/>
                        <a14:backgroundMark x1="44095" y1="69624" x2="44095" y2="69624"/>
                        <a14:backgroundMark x1="44095" y1="74194" x2="44190" y2="71774"/>
                        <a14:backgroundMark x1="44095" y1="75538" x2="44286" y2="73387"/>
                        <a14:backgroundMark x1="44476" y1="70968" x2="43905" y2="70968"/>
                        <a14:backgroundMark x1="44190" y1="69086" x2="44190" y2="69086"/>
                        <a14:backgroundMark x1="43905" y1="68011" x2="43905" y2="68011"/>
                        <a14:backgroundMark x1="44000" y1="68280" x2="44000" y2="68280"/>
                        <a14:backgroundMark x1="44190" y1="70161" x2="44190" y2="70161"/>
                        <a14:backgroundMark x1="44095" y1="69892" x2="44095" y2="69892"/>
                        <a14:backgroundMark x1="44190" y1="75806" x2="44190" y2="75806"/>
                        <a14:backgroundMark x1="44000" y1="77151" x2="44000" y2="77151"/>
                        <a14:backgroundMark x1="44095" y1="77151" x2="44095" y2="77151"/>
                        <a14:backgroundMark x1="44190" y1="77151" x2="44190" y2="77151"/>
                        <a14:backgroundMark x1="44095" y1="76882" x2="44095" y2="76882"/>
                        <a14:backgroundMark x1="44095" y1="76882" x2="44095" y2="76882"/>
                        <a14:backgroundMark x1="44095" y1="76344" x2="44095" y2="76344"/>
                        <a14:backgroundMark x1="44095" y1="76613" x2="44095" y2="76613"/>
                        <a14:backgroundMark x1="44190" y1="76882" x2="44190" y2="76882"/>
                        <a14:backgroundMark x1="44190" y1="76613" x2="44190" y2="76613"/>
                        <a14:backgroundMark x1="43905" y1="77957" x2="43905" y2="77957"/>
                        <a14:backgroundMark x1="44095" y1="77957" x2="44095" y2="77957"/>
                        <a14:backgroundMark x1="50000" y1="68817" x2="50000" y2="68817"/>
                        <a14:backgroundMark x1="58571" y1="68548" x2="58571" y2="68548"/>
                        <a14:backgroundMark x1="59048" y1="68548" x2="59048" y2="68548"/>
                        <a14:backgroundMark x1="58667" y1="68548" x2="58667" y2="68548"/>
                        <a14:backgroundMark x1="58857" y1="68548" x2="58857" y2="68548"/>
                        <a14:backgroundMark x1="58095" y1="81452" x2="58095" y2="81452"/>
                        <a14:backgroundMark x1="58571" y1="81452" x2="58571" y2="81452"/>
                        <a14:backgroundMark x1="57905" y1="81183" x2="57905" y2="81183"/>
                        <a14:backgroundMark x1="58381" y1="81183" x2="58381" y2="81183"/>
                        <a14:backgroundMark x1="58095" y1="81183" x2="58095" y2="81183"/>
                        <a14:backgroundMark x1="58095" y1="81452" x2="58095" y2="81452"/>
                        <a14:backgroundMark x1="58667" y1="81452" x2="58667" y2="81452"/>
                        <a14:backgroundMark x1="58095" y1="81452" x2="58095" y2="81452"/>
                        <a14:backgroundMark x1="58095" y1="81183" x2="58095" y2="81183"/>
                        <a14:backgroundMark x1="56000" y1="66935" x2="56000" y2="66935"/>
                        <a14:backgroundMark x1="56286" y1="66935" x2="56286" y2="66935"/>
                        <a14:backgroundMark x1="58095" y1="68280" x2="58095" y2="68280"/>
                        <a14:backgroundMark x1="58286" y1="68011" x2="58286" y2="68011"/>
                        <a14:backgroundMark x1="59619" y1="68548" x2="59619" y2="68548"/>
                        <a14:backgroundMark x1="66000" y1="75806" x2="66000" y2="75806"/>
                        <a14:backgroundMark x1="66190" y1="76882" x2="66190" y2="76882"/>
                        <a14:backgroundMark x1="66190" y1="76882" x2="66190" y2="76882"/>
                        <a14:backgroundMark x1="66476" y1="76075" x2="66476" y2="76075"/>
                        <a14:backgroundMark x1="66190" y1="77419" x2="66190" y2="77419"/>
                        <a14:backgroundMark x1="65714" y1="78226" x2="65714" y2="78226"/>
                        <a14:backgroundMark x1="65714" y1="79032" x2="65714" y2="79032"/>
                        <a14:backgroundMark x1="66000" y1="77688" x2="66000" y2="77688"/>
                        <a14:backgroundMark x1="65810" y1="78226" x2="65810" y2="78226"/>
                        <a14:backgroundMark x1="65810" y1="77419" x2="65810" y2="77419"/>
                        <a14:backgroundMark x1="66000" y1="76882" x2="66000" y2="76882"/>
                        <a14:backgroundMark x1="65810" y1="77957" x2="65810" y2="77957"/>
                        <a14:backgroundMark x1="66381" y1="76344" x2="66381" y2="76344"/>
                        <a14:backgroundMark x1="66286" y1="77151" x2="66286" y2="77151"/>
                        <a14:backgroundMark x1="66190" y1="76882" x2="66190" y2="76882"/>
                        <a14:backgroundMark x1="66286" y1="76882" x2="66286" y2="76882"/>
                        <a14:backgroundMark x1="66190" y1="76882" x2="66190" y2="76882"/>
                        <a14:backgroundMark x1="66095" y1="77151" x2="66095" y2="77151"/>
                        <a14:backgroundMark x1="66095" y1="77151" x2="66095" y2="77151"/>
                        <a14:backgroundMark x1="66095" y1="76882" x2="66095" y2="76882"/>
                        <a14:backgroundMark x1="66095" y1="76882" x2="66095" y2="76882"/>
                        <a14:backgroundMark x1="66381" y1="76075" x2="66381" y2="76075"/>
                        <a14:backgroundMark x1="66571" y1="76075" x2="66571" y2="76075"/>
                        <a14:backgroundMark x1="66381" y1="75538" x2="66381" y2="75538"/>
                        <a14:backgroundMark x1="66667" y1="75806" x2="66667" y2="75806"/>
                        <a14:backgroundMark x1="66381" y1="75269" x2="66381" y2="75269"/>
                        <a14:backgroundMark x1="68000" y1="73118" x2="68000" y2="73118"/>
                        <a14:backgroundMark x1="67905" y1="71774" x2="67905" y2="71774"/>
                        <a14:backgroundMark x1="67333" y1="72849" x2="67333" y2="72849"/>
                        <a14:backgroundMark x1="67714" y1="73118" x2="67714" y2="73118"/>
                        <a14:backgroundMark x1="67524" y1="72581" x2="67524" y2="72581"/>
                        <a14:backgroundMark x1="67810" y1="72043" x2="67810" y2="72043"/>
                        <a14:backgroundMark x1="68190" y1="69624" x2="68190" y2="69624"/>
                        <a14:backgroundMark x1="68190" y1="69086" x2="68190" y2="69086"/>
                        <a14:backgroundMark x1="68286" y1="70699" x2="68286" y2="70699"/>
                        <a14:backgroundMark x1="68286" y1="69355" x2="68286" y2="69355"/>
                        <a14:backgroundMark x1="68286" y1="70430" x2="68286" y2="70430"/>
                        <a14:backgroundMark x1="68000" y1="70699" x2="68000" y2="70699"/>
                        <a14:backgroundMark x1="67810" y1="70699" x2="68000" y2="72043"/>
                        <a14:backgroundMark x1="68095" y1="68011" x2="68095" y2="68011"/>
                        <a14:backgroundMark x1="68190" y1="68280" x2="68190" y2="68280"/>
                        <a14:backgroundMark x1="69429" y1="68011" x2="69429" y2="68011"/>
                        <a14:backgroundMark x1="65238" y1="81452" x2="65238" y2="81452"/>
                        <a14:backgroundMark x1="64952" y1="81452" x2="64952" y2="81452"/>
                        <a14:backgroundMark x1="65429" y1="81183" x2="65429" y2="81183"/>
                        <a14:backgroundMark x1="65714" y1="81183" x2="65714" y2="81183"/>
                        <a14:backgroundMark x1="65048" y1="81183" x2="65048" y2="81183"/>
                        <a14:backgroundMark x1="64857" y1="81183" x2="64857" y2="81183"/>
                        <a14:backgroundMark x1="65333" y1="81183" x2="65333" y2="81183"/>
                        <a14:backgroundMark x1="74952" y1="73118" x2="74952" y2="73118"/>
                        <a14:backgroundMark x1="75714" y1="74462" x2="75714" y2="74462"/>
                        <a14:backgroundMark x1="76857" y1="72849" x2="76857" y2="72849"/>
                        <a14:backgroundMark x1="76286" y1="72312" x2="76286" y2="72312"/>
                        <a14:backgroundMark x1="76857" y1="75538" x2="76857" y2="75538"/>
                        <a14:backgroundMark x1="76381" y1="71237" x2="76381" y2="71237"/>
                        <a14:backgroundMark x1="76476" y1="74194" x2="76476" y2="74194"/>
                        <a14:backgroundMark x1="75905" y1="72581" x2="75905" y2="72581"/>
                        <a14:backgroundMark x1="76476" y1="77419" x2="76476" y2="77419"/>
                        <a14:backgroundMark x1="77048" y1="76344" x2="77048" y2="76344"/>
                        <a14:backgroundMark x1="76667" y1="77957" x2="76667" y2="77957"/>
                        <a14:backgroundMark x1="76952" y1="74462" x2="76952" y2="74462"/>
                        <a14:backgroundMark x1="76952" y1="73387" x2="76952" y2="73387"/>
                        <a14:backgroundMark x1="77143" y1="73387" x2="77143" y2="73387"/>
                        <a14:backgroundMark x1="76095" y1="74462" x2="76095" y2="74462"/>
                        <a14:backgroundMark x1="75810" y1="71774" x2="76286" y2="76075"/>
                        <a14:backgroundMark x1="75429" y1="70161" x2="76095" y2="71237"/>
                        <a14:backgroundMark x1="76095" y1="76075" x2="77143" y2="75269"/>
                        <a14:backgroundMark x1="76952" y1="77419" x2="76952" y2="77419"/>
                        <a14:backgroundMark x1="77143" y1="77151" x2="77143" y2="77151"/>
                        <a14:backgroundMark x1="76857" y1="77957" x2="76857" y2="77957"/>
                        <a14:backgroundMark x1="76667" y1="79032" x2="76667" y2="79032"/>
                        <a14:backgroundMark x1="76476" y1="79301" x2="76476" y2="79301"/>
                        <a14:backgroundMark x1="77048" y1="76882" x2="77048" y2="76882"/>
                        <a14:backgroundMark x1="76952" y1="78226" x2="76952" y2="78226"/>
                        <a14:backgroundMark x1="76952" y1="71505" x2="76952" y2="71505"/>
                        <a14:backgroundMark x1="75524" y1="69086" x2="75524" y2="69086"/>
                        <a14:backgroundMark x1="75619" y1="69892" x2="75619" y2="69892"/>
                        <a14:backgroundMark x1="75810" y1="69624" x2="75810" y2="69624"/>
                        <a14:backgroundMark x1="75714" y1="69355" x2="75714" y2="69355"/>
                        <a14:backgroundMark x1="77143" y1="72043" x2="77143" y2="72043"/>
                        <a14:backgroundMark x1="88667" y1="77957" x2="88667" y2="77957"/>
                        <a14:backgroundMark x1="88381" y1="75538" x2="88381" y2="75538"/>
                        <a14:backgroundMark x1="88190" y1="73656" x2="88190" y2="73656"/>
                        <a14:backgroundMark x1="88190" y1="72581" x2="88190" y2="72581"/>
                        <a14:backgroundMark x1="88095" y1="71505" x2="88095" y2="71505"/>
                        <a14:backgroundMark x1="87905" y1="70430" x2="87905" y2="70430"/>
                        <a14:backgroundMark x1="87905" y1="71505" x2="87905" y2="71505"/>
                        <a14:backgroundMark x1="88286" y1="72581" x2="88286" y2="72581"/>
                        <a14:backgroundMark x1="88952" y1="73118" x2="88857" y2="75806"/>
                        <a14:backgroundMark x1="88857" y1="77688" x2="89429" y2="76075"/>
                        <a14:backgroundMark x1="88952" y1="76344" x2="88952" y2="76344"/>
                        <a14:backgroundMark x1="89048" y1="75806" x2="89048" y2="75806"/>
                        <a14:backgroundMark x1="89048" y1="76613" x2="89048" y2="76613"/>
                        <a14:backgroundMark x1="88952" y1="76344" x2="88952" y2="76344"/>
                        <a14:backgroundMark x1="88952" y1="77151" x2="88952" y2="77151"/>
                        <a14:backgroundMark x1="88952" y1="76613" x2="88952" y2="76613"/>
                        <a14:backgroundMark x1="88095" y1="72043" x2="88095" y2="72043"/>
                        <a14:backgroundMark x1="88381" y1="71774" x2="89143" y2="76882"/>
                        <a14:backgroundMark x1="89333" y1="77957" x2="89333" y2="77957"/>
                        <a14:backgroundMark x1="89429" y1="77419" x2="89429" y2="77419"/>
                        <a14:backgroundMark x1="89333" y1="77957" x2="89333" y2="77957"/>
                        <a14:backgroundMark x1="89810" y1="79301" x2="89810" y2="79301"/>
                        <a14:backgroundMark x1="87810" y1="70968" x2="87810" y2="70968"/>
                        <a14:backgroundMark x1="88000" y1="68280" x2="88000" y2="68280"/>
                        <a14:backgroundMark x1="86286" y1="68280" x2="86286" y2="68280"/>
                        <a14:backgroundMark x1="89238" y1="77151" x2="89238" y2="7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4158" y="343060"/>
            <a:ext cx="2361777" cy="83674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7F87505-41DC-2E45-6DA4-49227E9DD608}"/>
              </a:ext>
            </a:extLst>
          </p:cNvPr>
          <p:cNvSpPr txBox="1">
            <a:spLocks/>
          </p:cNvSpPr>
          <p:nvPr/>
        </p:nvSpPr>
        <p:spPr>
          <a:xfrm>
            <a:off x="838200" y="3096094"/>
            <a:ext cx="10515600" cy="11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Devanagari Sangam MN" panose="02000000000000000000" pitchFamily="2" charset="0"/>
                <a:ea typeface="+mj-ea"/>
                <a:cs typeface="Devanagari Sangam MN" panose="02000000000000000000" pitchFamily="2" charset="0"/>
              </a:defRPr>
            </a:lvl1pPr>
          </a:lstStyle>
          <a:p>
            <a:pPr algn="ctr"/>
            <a:r>
              <a:rPr lang="en-US" dirty="0"/>
              <a:t>Title: </a:t>
            </a:r>
            <a:r>
              <a:rPr lang="en-AU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[Title of Paper as in the agenda]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B23A35-3DBF-BEC3-5DEB-590513BDE91B}"/>
              </a:ext>
            </a:extLst>
          </p:cNvPr>
          <p:cNvSpPr/>
          <p:nvPr/>
        </p:nvSpPr>
        <p:spPr>
          <a:xfrm>
            <a:off x="0" y="6301012"/>
            <a:ext cx="12192000" cy="570958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EA5645-317E-2A3A-6624-346AE296679D}"/>
              </a:ext>
            </a:extLst>
          </p:cNvPr>
          <p:cNvSpPr txBox="1"/>
          <p:nvPr/>
        </p:nvSpPr>
        <p:spPr>
          <a:xfrm>
            <a:off x="2101132" y="6435480"/>
            <a:ext cx="7424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ln w="3175">
                  <a:noFill/>
                </a:ln>
                <a:solidFill>
                  <a:schemeClr val="tx1">
                    <a:alpha val="40368"/>
                  </a:schemeClr>
                </a:solidFill>
                <a:latin typeface="Abadi" panose="020B0604020104020204" pitchFamily="34" charset="0"/>
              </a:rPr>
              <a:t>“AT THE FRONTLINE OF WEATHER, CLIMATE, WATER, AND OCEAN ACTION IN THE PACIFIC”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1CBDB-0AF7-5816-B534-785015A2E0D0}"/>
              </a:ext>
            </a:extLst>
          </p:cNvPr>
          <p:cNvSpPr txBox="1"/>
          <p:nvPr/>
        </p:nvSpPr>
        <p:spPr>
          <a:xfrm>
            <a:off x="2793532" y="1347392"/>
            <a:ext cx="603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</a:ln>
                <a:solidFill>
                  <a:schemeClr val="tx1">
                    <a:alpha val="39739"/>
                  </a:schemeClr>
                </a:solidFill>
                <a:latin typeface="Abadi" panose="020B0604020104020204" pitchFamily="34" charset="0"/>
              </a:rPr>
              <a:t>SEVENTH MEETING OF THE PACIFIC METEOROLOGICAL COUNCIL (PMC-7</a:t>
            </a:r>
            <a:r>
              <a:rPr lang="en-US" sz="1400" b="1" dirty="0">
                <a:ln w="3175">
                  <a:noFill/>
                </a:ln>
                <a:solidFill>
                  <a:schemeClr val="tx1">
                    <a:alpha val="39739"/>
                  </a:schemeClr>
                </a:solidFill>
                <a:latin typeface="+mj-lt"/>
              </a:rPr>
              <a:t>)</a:t>
            </a:r>
            <a:endParaRPr lang="en-US" sz="1400" b="1" dirty="0">
              <a:ln w="3175">
                <a:noFill/>
              </a:ln>
              <a:solidFill>
                <a:schemeClr val="tx1">
                  <a:alpha val="39739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DF96-543C-AC8A-19B4-109DFD97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7253-DCCE-870A-2504-96805DF90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74171"/>
            <a:ext cx="5181600" cy="33027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F8FA6-C8A3-722A-F1E0-D3D15E13D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74171"/>
            <a:ext cx="5181600" cy="33027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C2CB-02FC-1B8C-70BF-3A8034C8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752599"/>
            <a:ext cx="10515600" cy="672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03EDE-3D32-1648-E9C0-54DB1437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08249"/>
            <a:ext cx="5157787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61367-20D1-00EC-E21B-9A65609AF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0068"/>
            <a:ext cx="5157787" cy="3099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E625-B4CF-F054-0132-954449BE4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508249"/>
            <a:ext cx="5183188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2D336-D702-482C-624E-C48FCEF1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0067"/>
            <a:ext cx="5183188" cy="3099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DCBD-C953-6421-013D-3BBEED92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94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6727-776F-B555-B6B5-33506B24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6900"/>
            <a:ext cx="3932237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9CF4-2027-824C-ADEB-A359F1C5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66900"/>
            <a:ext cx="6172200" cy="399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BCAA4-A300-6E91-978D-BAD7704F3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3700"/>
            <a:ext cx="3932237" cy="2935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A0B4-4ED7-02F6-8A02-9771A1D5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54200"/>
            <a:ext cx="3932237" cy="1016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AC5BC-CB3D-EDD1-46E9-8EAE666D4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54200"/>
            <a:ext cx="6172200" cy="4006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50F8F-3E95-8F31-5D19-DD16327F7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70200"/>
            <a:ext cx="3932237" cy="2998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5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219CB-CA14-A11D-2FF8-CAD08472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953"/>
            <a:ext cx="10515600" cy="854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Purpose of the Paper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96D72-1A0B-F358-B788-247A4986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25000"/>
            <a:ext cx="10515600" cy="335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Summary of the key points in the working paper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4726-F86B-95C8-5FB6-269CC95C5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65C1F-AC5C-BD44-83FC-F5C8ED2AB01F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BC503-B489-3744-FF63-F46D172D4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2742-7EC3-EAF3-9124-F52BB518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489D7-5376-D447-851E-2BCC5BDBFF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3946A-26F5-49A8-B2C0-F71FCF344755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gradFill flip="none" rotWithShape="1">
            <a:gsLst>
              <a:gs pos="0">
                <a:srgbClr val="0FC0DE"/>
              </a:gs>
              <a:gs pos="38000">
                <a:srgbClr val="5ECBB2"/>
              </a:gs>
              <a:gs pos="58000">
                <a:srgbClr val="A9D489"/>
              </a:gs>
              <a:gs pos="100000">
                <a:srgbClr val="FCDE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logo of a person holding a stick&#10;&#10;Description automatically generated">
            <a:extLst>
              <a:ext uri="{FF2B5EF4-FFF2-40B4-BE49-F238E27FC236}">
                <a16:creationId xmlns:a16="http://schemas.microsoft.com/office/drawing/2014/main" id="{83864138-7B61-1120-8C0C-C8B6B1AEE55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79" b="90848" l="1608" r="96706">
                        <a14:foregroundMark x1="18471" y1="76818" x2="44667" y2="86455"/>
                        <a14:foregroundMark x1="44667" y1="86455" x2="55647" y2="86788"/>
                        <a14:foregroundMark x1="55647" y1="86788" x2="82196" y2="75394"/>
                        <a14:foregroundMark x1="28157" y1="84818" x2="33647" y2="85000"/>
                        <a14:foregroundMark x1="9725" y1="75242" x2="5843" y2="66515"/>
                        <a14:foregroundMark x1="9490" y1="74000" x2="17059" y2="69939"/>
                        <a14:foregroundMark x1="17059" y1="69939" x2="23098" y2="74152"/>
                        <a14:foregroundMark x1="5608" y1="69364" x2="12235" y2="64576"/>
                        <a14:foregroundMark x1="12235" y1="64576" x2="18039" y2="68121"/>
                        <a14:foregroundMark x1="77843" y1="73818" x2="83529" y2="68000"/>
                        <a14:foregroundMark x1="83529" y1="68000" x2="85216" y2="74879"/>
                        <a14:foregroundMark x1="85216" y1="74879" x2="85216" y2="74879"/>
                        <a14:foregroundMark x1="92118" y1="68303" x2="94392" y2="66879"/>
                        <a14:foregroundMark x1="96706" y1="66697" x2="96706" y2="66697"/>
                        <a14:foregroundMark x1="1686" y1="67394" x2="1686" y2="67394"/>
                        <a14:foregroundMark x1="18941" y1="76303" x2="18941" y2="76303"/>
                        <a14:foregroundMark x1="15255" y1="77364" x2="18706" y2="77545"/>
                        <a14:foregroundMark x1="69333" y1="83758" x2="73686" y2="82000"/>
                        <a14:foregroundMark x1="14471" y1="74273" x2="14471" y2="74273"/>
                        <a14:foregroundMark x1="37255" y1="3909" x2="37255" y2="3909"/>
                        <a14:foregroundMark x1="46588" y1="90788" x2="48431" y2="90848"/>
                        <a14:backgroundMark x1="36549" y1="4667" x2="36549" y2="4667"/>
                        <a14:backgroundMark x1="36039" y1="7939" x2="36039" y2="7939"/>
                        <a14:backgroundMark x1="36157" y1="7909" x2="36157" y2="7909"/>
                        <a14:backgroundMark x1="36118" y1="7939" x2="36118" y2="7939"/>
                        <a14:backgroundMark x1="36235" y1="7909" x2="36235" y2="7909"/>
                        <a14:backgroundMark x1="36118" y1="7758" x2="35922" y2="7909"/>
                        <a14:backgroundMark x1="36235" y1="4515" x2="36235" y2="4545"/>
                        <a14:backgroundMark x1="36353" y1="4152" x2="36627" y2="4515"/>
                        <a14:backgroundMark x1="36549" y1="4000" x2="36549" y2="4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734" y="97600"/>
            <a:ext cx="584192" cy="756014"/>
          </a:xfrm>
          <a:prstGeom prst="rect">
            <a:avLst/>
          </a:prstGeom>
        </p:spPr>
      </p:pic>
      <p:pic>
        <p:nvPicPr>
          <p:cNvPr id="22" name="Picture 21" descr="A logo of a company&#10;&#10;Description automatically generated">
            <a:extLst>
              <a:ext uri="{FF2B5EF4-FFF2-40B4-BE49-F238E27FC236}">
                <a16:creationId xmlns:a16="http://schemas.microsoft.com/office/drawing/2014/main" id="{2584E747-DAC9-9720-CC92-E653F30094BA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70000"/>
          </a:blip>
          <a:stretch>
            <a:fillRect/>
          </a:stretch>
        </p:blipFill>
        <p:spPr>
          <a:xfrm>
            <a:off x="6398380" y="217850"/>
            <a:ext cx="1484682" cy="515514"/>
          </a:xfrm>
          <a:prstGeom prst="rect">
            <a:avLst/>
          </a:prstGeom>
        </p:spPr>
      </p:pic>
      <p:pic>
        <p:nvPicPr>
          <p:cNvPr id="23" name="Picture 22" descr="A logo of the world meteorology organization&#10;&#10;Description automatically generated">
            <a:extLst>
              <a:ext uri="{FF2B5EF4-FFF2-40B4-BE49-F238E27FC236}">
                <a16:creationId xmlns:a16="http://schemas.microsoft.com/office/drawing/2014/main" id="{F013F455-D334-8438-54F5-3A3CC043C67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9525601" y="-39272"/>
            <a:ext cx="1908631" cy="1074355"/>
          </a:xfrm>
          <a:prstGeom prst="rect">
            <a:avLst/>
          </a:prstGeom>
        </p:spPr>
      </p:pic>
      <p:pic>
        <p:nvPicPr>
          <p:cNvPr id="24" name="Picture 23" descr="A blue and green logo&#10;&#10;Description automatically generated">
            <a:extLst>
              <a:ext uri="{FF2B5EF4-FFF2-40B4-BE49-F238E27FC236}">
                <a16:creationId xmlns:a16="http://schemas.microsoft.com/office/drawing/2014/main" id="{E57058CF-0883-8406-891A-2435CD4A7A03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09" b="89785" l="4857" r="90095">
                        <a14:foregroundMark x1="7238" y1="65054" x2="25238" y2="71505"/>
                        <a14:foregroundMark x1="41278" y1="32796" x2="41333" y2="24194"/>
                        <a14:foregroundMark x1="41238" y1="38978" x2="41278" y2="32796"/>
                        <a14:foregroundMark x1="42667" y1="32258" x2="42667" y2="32258"/>
                        <a14:foregroundMark x1="39905" y1="21237" x2="39905" y2="21237"/>
                        <a14:foregroundMark x1="42381" y1="41398" x2="42381" y2="41398"/>
                        <a14:foregroundMark x1="40000" y1="41398" x2="40000" y2="41398"/>
                        <a14:foregroundMark x1="60765" y1="27957" x2="60857" y2="25538"/>
                        <a14:foregroundMark x1="60735" y1="28763" x2="60765" y2="27957"/>
                        <a14:foregroundMark x1="60704" y1="29570" x2="60735" y2="28763"/>
                        <a14:foregroundMark x1="60643" y1="31183" x2="60684" y2="30108"/>
                        <a14:foregroundMark x1="60622" y1="31739" x2="60643" y2="31183"/>
                        <a14:foregroundMark x1="60429" y1="36828" x2="60468" y2="35785"/>
                        <a14:foregroundMark x1="60398" y1="37634" x2="60429" y2="36828"/>
                        <a14:foregroundMark x1="60347" y1="38978" x2="60378" y2="38172"/>
                        <a14:foregroundMark x1="60286" y1="40591" x2="60347" y2="38978"/>
                        <a14:foregroundMark x1="65429" y1="40591" x2="65429" y2="26437"/>
                        <a14:foregroundMark x1="66173" y1="23925" x2="66571" y2="23925"/>
                        <a14:foregroundMark x1="64095" y1="23925" x2="64364" y2="23925"/>
                        <a14:foregroundMark x1="71143" y1="40323" x2="71143" y2="25000"/>
                        <a14:foregroundMark x1="70190" y1="24462" x2="74000" y2="24731"/>
                        <a14:foregroundMark x1="73714" y1="31989" x2="73714" y2="31989"/>
                        <a14:foregroundMark x1="78571" y1="40591" x2="78664" y2="25269"/>
                        <a14:foregroundMark x1="77333" y1="24731" x2="79619" y2="24462"/>
                        <a14:foregroundMark x1="88470" y1="38172" x2="88476" y2="38978"/>
                        <a14:foregroundMark x1="88463" y1="37097" x2="88470" y2="38172"/>
                        <a14:foregroundMark x1="88455" y1="36022" x2="88463" y2="37097"/>
                        <a14:foregroundMark x1="88451" y1="35484" x2="88455" y2="36022"/>
                        <a14:foregroundMark x1="88447" y1="34932" x2="88451" y2="35484"/>
                        <a14:foregroundMark x1="88408" y1="29570" x2="88414" y2="30376"/>
                        <a14:foregroundMark x1="88400" y1="28495" x2="88408" y2="29570"/>
                        <a14:foregroundMark x1="88394" y1="27688" x2="88400" y2="28495"/>
                        <a14:foregroundMark x1="88381" y1="25806" x2="88394" y2="27688"/>
                        <a14:foregroundMark x1="42945" y1="57654" x2="44000" y2="57527"/>
                        <a14:foregroundMark x1="46813" y1="56720" x2="46952" y2="57527"/>
                        <a14:foregroundMark x1="46629" y1="55645" x2="46813" y2="56720"/>
                        <a14:foregroundMark x1="45616" y1="49731" x2="46353" y2="54032"/>
                        <a14:foregroundMark x1="45143" y1="49194" x2="47333" y2="48925"/>
                        <a14:foregroundMark x1="46286" y1="53495" x2="47048" y2="53763"/>
                        <a14:foregroundMark x1="43238" y1="47581" x2="43238" y2="47581"/>
                        <a14:foregroundMark x1="53799" y1="49194" x2="53810" y2="48656"/>
                        <a14:foregroundMark x1="53782" y1="50000" x2="53799" y2="49194"/>
                        <a14:foregroundMark x1="53765" y1="50806" x2="53782" y2="50000"/>
                        <a14:foregroundMark x1="53715" y1="53226" x2="53743" y2="51882"/>
                        <a14:foregroundMark x1="53692" y1="54301" x2="53715" y2="53226"/>
                        <a14:foregroundMark x1="53681" y1="54839" x2="53692" y2="54301"/>
                        <a14:foregroundMark x1="53658" y1="55914" x2="53681" y2="54839"/>
                        <a14:foregroundMark x1="53619" y1="57796" x2="53647" y2="56452"/>
                        <a14:foregroundMark x1="49524" y1="58065" x2="49524" y2="49194"/>
                        <a14:foregroundMark x1="48286" y1="49194" x2="48857" y2="49462"/>
                        <a14:foregroundMark x1="51524" y1="48925" x2="52286" y2="48925"/>
                        <a14:foregroundMark x1="56235" y1="57527" x2="56286" y2="58602"/>
                        <a14:foregroundMark x1="56196" y1="56720" x2="56235" y2="57527"/>
                        <a14:foregroundMark x1="56145" y1="55645" x2="56196" y2="56720"/>
                        <a14:foregroundMark x1="55887" y1="50269" x2="55913" y2="50806"/>
                        <a14:foregroundMark x1="55861" y1="49731" x2="55887" y2="50269"/>
                        <a14:foregroundMark x1="55810" y1="48656" x2="55861" y2="49731"/>
                        <a14:foregroundMark x1="59238" y1="56989" x2="59238" y2="57527"/>
                        <a14:foregroundMark x1="59238" y1="56452" x2="59238" y2="56989"/>
                        <a14:foregroundMark x1="59238" y1="55645" x2="59238" y2="56452"/>
                        <a14:foregroundMark x1="59238" y1="54570" x2="59238" y2="55645"/>
                        <a14:foregroundMark x1="59238" y1="53495" x2="59238" y2="54570"/>
                        <a14:foregroundMark x1="59238" y1="52151" x2="59238" y2="52957"/>
                        <a14:foregroundMark x1="59238" y1="51075" x2="59238" y2="51613"/>
                        <a14:foregroundMark x1="59238" y1="50000" x2="59238" y2="50538"/>
                        <a14:foregroundMark x1="59238" y1="48925" x2="59238" y2="49462"/>
                        <a14:foregroundMark x1="61749" y1="56989" x2="62000" y2="57796"/>
                        <a14:foregroundMark x1="61414" y1="55914" x2="61749" y2="56989"/>
                        <a14:foregroundMark x1="60996" y1="54570" x2="61414" y2="55914"/>
                        <a14:foregroundMark x1="60661" y1="53495" x2="60996" y2="54570"/>
                        <a14:foregroundMark x1="60242" y1="52151" x2="60493" y2="52957"/>
                        <a14:foregroundMark x1="59907" y1="51075" x2="60075" y2="51613"/>
                        <a14:foregroundMark x1="59573" y1="50000" x2="59740" y2="50538"/>
                        <a14:foregroundMark x1="59238" y1="48925" x2="59405" y2="49462"/>
                        <a14:foregroundMark x1="56276" y1="57527" x2="56286" y2="58602"/>
                        <a14:foregroundMark x1="56271" y1="56989" x2="56276" y2="57527"/>
                        <a14:foregroundMark x1="56260" y1="55871" x2="56271" y2="56989"/>
                        <a14:foregroundMark x1="58952" y1="48656" x2="60762" y2="48656"/>
                        <a14:foregroundMark x1="58952" y1="58333" x2="62190" y2="58333"/>
                        <a14:foregroundMark x1="62095" y1="58333" x2="62095" y2="58333"/>
                        <a14:foregroundMark x1="62190" y1="58602" x2="62190" y2="58602"/>
                        <a14:foregroundMark x1="62190" y1="58065" x2="62190" y2="58065"/>
                        <a14:foregroundMark x1="62000" y1="58065" x2="62381" y2="58333"/>
                        <a14:foregroundMark x1="63810" y1="57527" x2="64190" y2="57527"/>
                        <a14:foregroundMark x1="64286" y1="57796" x2="64190" y2="56989"/>
                        <a14:foregroundMark x1="50095" y1="49194" x2="50095" y2="49194"/>
                        <a14:foregroundMark x1="50000" y1="48925" x2="50762" y2="48925"/>
                        <a14:foregroundMark x1="68796" y1="56452" x2="68952" y2="57258"/>
                        <a14:foregroundMark x1="68639" y1="55645" x2="68796" y2="56452"/>
                        <a14:foregroundMark x1="68482" y1="54839" x2="68639" y2="55645"/>
                        <a14:foregroundMark x1="68169" y1="53226" x2="68378" y2="54301"/>
                        <a14:foregroundMark x1="68064" y1="52688" x2="68169" y2="53226"/>
                        <a14:foregroundMark x1="67907" y1="51882" x2="68064" y2="52688"/>
                        <a14:foregroundMark x1="67750" y1="51075" x2="67907" y2="51882"/>
                        <a14:foregroundMark x1="67437" y1="49462" x2="67750" y2="51075"/>
                        <a14:foregroundMark x1="66762" y1="58333" x2="68095" y2="58602"/>
                        <a14:foregroundMark x1="66571" y1="48925" x2="68095" y2="48925"/>
                        <a14:foregroundMark x1="64476" y1="58065" x2="64000" y2="57527"/>
                        <a14:foregroundMark x1="66762" y1="48656" x2="67714" y2="48656"/>
                        <a14:foregroundMark x1="70846" y1="56452" x2="70952" y2="58602"/>
                        <a14:foregroundMark x1="70806" y1="55645" x2="70846" y2="56452"/>
                        <a14:foregroundMark x1="70780" y1="55108" x2="70806" y2="55645"/>
                        <a14:foregroundMark x1="70740" y1="54301" x2="70780" y2="55108"/>
                        <a14:foregroundMark x1="70714" y1="53763" x2="70740" y2="54301"/>
                        <a14:foregroundMark x1="70688" y1="53226" x2="70714" y2="53763"/>
                        <a14:foregroundMark x1="70608" y1="51613" x2="70661" y2="52688"/>
                        <a14:foregroundMark x1="70542" y1="50269" x2="70582" y2="51075"/>
                        <a14:foregroundMark x1="70476" y1="48925" x2="70542" y2="50269"/>
                        <a14:foregroundMark x1="63905" y1="58333" x2="63619" y2="57258"/>
                        <a14:foregroundMark x1="76887" y1="53495" x2="76857" y2="54301"/>
                        <a14:foregroundMark x1="76957" y1="51613" x2="76927" y2="52419"/>
                        <a14:foregroundMark x1="76987" y1="50806" x2="76957" y2="51613"/>
                        <a14:foregroundMark x1="75238" y1="49194" x2="76381" y2="49194"/>
                        <a14:foregroundMark x1="78692" y1="55914" x2="78667" y2="58065"/>
                        <a14:foregroundMark x1="78716" y1="53763" x2="78692" y2="55914"/>
                        <a14:foregroundMark x1="78731" y1="52419" x2="78716" y2="53763"/>
                        <a14:foregroundMark x1="78762" y1="49731" x2="78731" y2="52419"/>
                        <a14:foregroundMark x1="78286" y1="48656" x2="79333" y2="48925"/>
                        <a14:foregroundMark x1="83121" y1="55914" x2="83143" y2="56720"/>
                        <a14:foregroundMark x1="83099" y1="55108" x2="83121" y2="55914"/>
                        <a14:foregroundMark x1="83084" y1="54570" x2="83099" y2="55108"/>
                        <a14:foregroundMark x1="83062" y1="53763" x2="83084" y2="54570"/>
                        <a14:foregroundMark x1="82989" y1="51075" x2="83004" y2="51613"/>
                        <a14:foregroundMark x1="82967" y1="50269" x2="82989" y2="51075"/>
                        <a14:foregroundMark x1="83143" y1="49194" x2="81714" y2="49462"/>
                        <a14:foregroundMark x1="79143" y1="48925" x2="78667" y2="48925"/>
                        <a14:foregroundMark x1="83905" y1="58333" x2="86571" y2="57527"/>
                        <a14:foregroundMark x1="83333" y1="58871" x2="83810" y2="58871"/>
                        <a14:foregroundMark x1="76325" y1="57258" x2="76381" y2="57796"/>
                        <a14:foregroundMark x1="76241" y1="56452" x2="76325" y2="57258"/>
                        <a14:foregroundMark x1="76157" y1="55645" x2="76241" y2="56452"/>
                        <a14:foregroundMark x1="76101" y1="55108" x2="76157" y2="55645"/>
                        <a14:foregroundMark x1="76017" y1="54301" x2="76101" y2="55108"/>
                        <a14:foregroundMark x1="75933" y1="53495" x2="76017" y2="54301"/>
                        <a14:foregroundMark x1="75737" y1="51613" x2="75821" y2="52419"/>
                        <a14:foregroundMark x1="75653" y1="50806" x2="75737" y2="51613"/>
                        <a14:foregroundMark x1="75429" y1="48656" x2="75541" y2="49731"/>
                        <a14:foregroundMark x1="89783" y1="55914" x2="90095" y2="57258"/>
                        <a14:foregroundMark x1="89345" y1="54032" x2="89533" y2="54839"/>
                        <a14:foregroundMark x1="89220" y1="53495" x2="89345" y2="54032"/>
                        <a14:foregroundMark x1="89033" y1="52688" x2="89220" y2="53495"/>
                        <a14:foregroundMark x1="88783" y1="51613" x2="89033" y2="52688"/>
                        <a14:foregroundMark x1="88595" y1="50806" x2="88783" y2="51613"/>
                        <a14:foregroundMark x1="88470" y1="50269" x2="88595" y2="50806"/>
                        <a14:foregroundMark x1="88095" y1="48656" x2="88470" y2="50269"/>
                        <a14:foregroundMark x1="87524" y1="48656" x2="88571" y2="48925"/>
                        <a14:foregroundMark x1="63409" y1="50000" x2="63333" y2="49194"/>
                        <a14:foregroundMark x1="63530" y1="51293" x2="63459" y2="50538"/>
                        <a14:foregroundMark x1="64089" y1="57258" x2="64014" y2="56452"/>
                        <a14:foregroundMark x1="64190" y1="58333" x2="64089" y2="57258"/>
                        <a14:foregroundMark x1="44190" y1="77957" x2="44190" y2="79301"/>
                        <a14:foregroundMark x1="44190" y1="77151" x2="44190" y2="77957"/>
                        <a14:foregroundMark x1="44190" y1="76075" x2="44190" y2="76613"/>
                        <a14:foregroundMark x1="44190" y1="75269" x2="44190" y2="76075"/>
                        <a14:foregroundMark x1="44190" y1="73118" x2="44190" y2="75269"/>
                        <a14:foregroundMark x1="44190" y1="71505" x2="44190" y2="73118"/>
                        <a14:foregroundMark x1="44190" y1="68011" x2="44190" y2="69355"/>
                        <a14:foregroundMark x1="44190" y1="67204" x2="44190" y2="68011"/>
                        <a14:foregroundMark x1="50286" y1="67742" x2="50095" y2="68280"/>
                        <a14:foregroundMark x1="50190" y1="80645" x2="51333" y2="80645"/>
                        <a14:foregroundMark x1="58095" y1="80914" x2="59714" y2="80108"/>
                        <a14:foregroundMark x1="56095" y1="67473" x2="57524" y2="67742"/>
                        <a14:foregroundMark x1="69015" y1="68011" x2="68762" y2="68817"/>
                        <a14:foregroundMark x1="69123" y1="67669" x2="69015" y2="68011"/>
                        <a14:foregroundMark x1="67407" y1="73118" x2="67576" y2="72581"/>
                        <a14:foregroundMark x1="66730" y1="75269" x2="67407" y2="73118"/>
                        <a14:foregroundMark x1="66561" y1="75806" x2="66730" y2="75269"/>
                        <a14:foregroundMark x1="66222" y1="76882" x2="66392" y2="76344"/>
                        <a14:foregroundMark x1="65799" y1="78226" x2="66053" y2="77419"/>
                        <a14:foregroundMark x1="65545" y1="79032" x2="65799" y2="78226"/>
                        <a14:foregroundMark x1="64952" y1="80914" x2="65545" y2="79032"/>
                        <a14:foregroundMark x1="68000" y1="67742" x2="69524" y2="67742"/>
                        <a14:foregroundMark x1="64571" y1="80645" x2="65714" y2="80914"/>
                        <a14:foregroundMark x1="77131" y1="77957" x2="77143" y2="79301"/>
                        <a14:foregroundMark x1="77126" y1="77419" x2="77131" y2="77957"/>
                        <a14:foregroundMark x1="77122" y1="76882" x2="77126" y2="77419"/>
                        <a14:foregroundMark x1="77117" y1="76344" x2="77122" y2="76882"/>
                        <a14:foregroundMark x1="77110" y1="75538" x2="77117" y2="76344"/>
                        <a14:foregroundMark x1="77060" y1="69892" x2="77072" y2="71237"/>
                        <a14:foregroundMark x1="77053" y1="69086" x2="77060" y2="69892"/>
                        <a14:foregroundMark x1="77040" y1="67647" x2="77053" y2="69086"/>
                        <a14:foregroundMark x1="75594" y1="69086" x2="75429" y2="67473"/>
                        <a14:foregroundMark x1="81714" y1="67742" x2="81714" y2="79839"/>
                        <a14:foregroundMark x1="89489" y1="77957" x2="89810" y2="79301"/>
                        <a14:foregroundMark x1="89360" y1="77419" x2="89489" y2="77957"/>
                        <a14:foregroundMark x1="87947" y1="71505" x2="88076" y2="72043"/>
                        <a14:foregroundMark x1="87819" y1="70968" x2="87947" y2="71505"/>
                        <a14:foregroundMark x1="87690" y1="70430" x2="87819" y2="70968"/>
                        <a14:foregroundMark x1="87176" y1="68280" x2="87690" y2="70430"/>
                        <a14:foregroundMark x1="87048" y1="67742" x2="87176" y2="68280"/>
                        <a14:foregroundMark x1="86476" y1="67742" x2="87905" y2="68011"/>
                        <a14:foregroundMark x1="50271" y1="40406" x2="51810" y2="40591"/>
                        <a14:foregroundMark x1="47333" y1="40054" x2="48151" y2="40152"/>
                        <a14:foregroundMark x1="47810" y1="40860" x2="47810" y2="40860"/>
                        <a14:foregroundMark x1="46476" y1="41129" x2="46476" y2="41129"/>
                        <a14:foregroundMark x1="51048" y1="41129" x2="51048" y2="41129"/>
                        <a14:foregroundMark x1="51048" y1="40323" x2="51048" y2="40323"/>
                        <a14:foregroundMark x1="51048" y1="40591" x2="51048" y2="40591"/>
                        <a14:foregroundMark x1="50952" y1="40591" x2="50952" y2="40591"/>
                        <a14:foregroundMark x1="46286" y1="41129" x2="46286" y2="41129"/>
                        <a14:foregroundMark x1="40190" y1="21237" x2="40190" y2="21237"/>
                        <a14:foregroundMark x1="64286" y1="24194" x2="64286" y2="24194"/>
                        <a14:foregroundMark x1="64476" y1="24194" x2="64476" y2="24194"/>
                        <a14:foregroundMark x1="64190" y1="24194" x2="64190" y2="24194"/>
                        <a14:foregroundMark x1="64190" y1="24194" x2="64190" y2="24194"/>
                        <a14:foregroundMark x1="66381" y1="24462" x2="66381" y2="24462"/>
                        <a14:foregroundMark x1="66381" y1="24194" x2="66381" y2="24194"/>
                        <a14:foregroundMark x1="66286" y1="24194" x2="66286" y2="24194"/>
                        <a14:foregroundMark x1="66381" y1="24194" x2="66381" y2="24194"/>
                        <a14:foregroundMark x1="66190" y1="24194" x2="66190" y2="24194"/>
                        <a14:foregroundMark x1="66000" y1="24194" x2="66000" y2="24194"/>
                        <a14:foregroundMark x1="65524" y1="24462" x2="66286" y2="24462"/>
                        <a14:foregroundMark x1="64857" y1="24462" x2="64190" y2="24462"/>
                        <a14:foregroundMark x1="65810" y1="24462" x2="66476" y2="24462"/>
                        <a14:foregroundMark x1="42476" y1="53226" x2="42476" y2="53226"/>
                        <a14:foregroundMark x1="43429" y1="51344" x2="43429" y2="51344"/>
                        <a14:foregroundMark x1="40952" y1="52688" x2="40952" y2="52688"/>
                        <a14:foregroundMark x1="40000" y1="53226" x2="40000" y2="53226"/>
                        <a14:foregroundMark x1="39238" y1="58333" x2="39238" y2="58333"/>
                        <a14:foregroundMark x1="40190" y1="58333" x2="40190" y2="58333"/>
                        <a14:foregroundMark x1="40286" y1="58333" x2="40286" y2="58333"/>
                        <a14:foregroundMark x1="44286" y1="58333" x2="44286" y2="58333"/>
                        <a14:foregroundMark x1="45619" y1="57258" x2="45619" y2="57258"/>
                        <a14:foregroundMark x1="45238" y1="58333" x2="45238" y2="58333"/>
                        <a14:foregroundMark x1="45238" y1="48656" x2="45238" y2="48656"/>
                        <a14:foregroundMark x1="49905" y1="58333" x2="49905" y2="58333"/>
                        <a14:foregroundMark x1="48857" y1="58333" x2="48857" y2="58333"/>
                        <a14:foregroundMark x1="51619" y1="48925" x2="51619" y2="48925"/>
                        <a14:foregroundMark x1="51619" y1="48656" x2="51619" y2="48656"/>
                        <a14:foregroundMark x1="54762" y1="52151" x2="54762" y2="52151"/>
                        <a14:foregroundMark x1="56095" y1="58065" x2="56095" y2="58065"/>
                        <a14:foregroundMark x1="56476" y1="48656" x2="56476" y2="48656"/>
                        <a14:foregroundMark x1="56000" y1="58065" x2="56000" y2="58065"/>
                        <a14:foregroundMark x1="56000" y1="58065" x2="56000" y2="58065"/>
                        <a14:foregroundMark x1="56000" y1="58333" x2="56000" y2="58333"/>
                        <a14:foregroundMark x1="55905" y1="58065" x2="55905" y2="58065"/>
                        <a14:foregroundMark x1="51619" y1="58333" x2="51619" y2="58333"/>
                        <a14:foregroundMark x1="64628" y1="57258" x2="64667" y2="57796"/>
                        <a14:foregroundMark x1="64549" y1="56183" x2="64588" y2="56720"/>
                        <a14:foregroundMark x1="64490" y1="55376" x2="64549" y2="56183"/>
                        <a14:foregroundMark x1="64079" y1="49731" x2="64118" y2="50269"/>
                        <a14:foregroundMark x1="64000" y1="48656" x2="64079" y2="49731"/>
                        <a14:foregroundMark x1="62667" y1="54032" x2="62667" y2="54032"/>
                        <a14:foregroundMark x1="65905" y1="52419" x2="65905" y2="52419"/>
                        <a14:foregroundMark x1="73048" y1="51613" x2="73048" y2="51613"/>
                        <a14:foregroundMark x1="71810" y1="58333" x2="71810" y2="58333"/>
                        <a14:foregroundMark x1="71143" y1="48925" x2="71143" y2="48925"/>
                        <a14:foregroundMark x1="74190" y1="53495" x2="74190" y2="53495"/>
                        <a14:foregroundMark x1="76952" y1="49462" x2="76952" y2="49462"/>
                        <a14:foregroundMark x1="78381" y1="58065" x2="78381" y2="58065"/>
                        <a14:foregroundMark x1="79333" y1="58333" x2="79333" y2="58333"/>
                        <a14:foregroundMark x1="80571" y1="54301" x2="80571" y2="54301"/>
                        <a14:foregroundMark x1="83048" y1="57527" x2="83048" y2="57527"/>
                        <a14:foregroundMark x1="82286" y1="58065" x2="82286" y2="58065"/>
                        <a14:backgroundMark x1="4190" y1="76344" x2="4381" y2="77151"/>
                        <a14:backgroundMark x1="4286" y1="74462" x2="4381" y2="76613"/>
                        <a14:backgroundMark x1="46000" y1="42473" x2="46000" y2="42473"/>
                        <a14:backgroundMark x1="45810" y1="41935" x2="46190" y2="42742"/>
                        <a14:backgroundMark x1="46762" y1="41935" x2="46864" y2="42079"/>
                        <a14:backgroundMark x1="46476" y1="42204" x2="46835" y2="42204"/>
                        <a14:backgroundMark x1="48762" y1="39247" x2="49429" y2="38441"/>
                        <a14:backgroundMark x1="49714" y1="38710" x2="49810" y2="40591"/>
                        <a14:backgroundMark x1="50286" y1="40591" x2="50286" y2="40591"/>
                        <a14:backgroundMark x1="50571" y1="40591" x2="50571" y2="40591"/>
                        <a14:backgroundMark x1="50000" y1="40591" x2="50000" y2="40591"/>
                        <a14:backgroundMark x1="48095" y1="40323" x2="48095" y2="40323"/>
                        <a14:backgroundMark x1="48000" y1="40054" x2="48000" y2="40054"/>
                        <a14:backgroundMark x1="48095" y1="40323" x2="48095" y2="40323"/>
                        <a14:backgroundMark x1="47810" y1="40323" x2="47810" y2="40323"/>
                        <a14:backgroundMark x1="48190" y1="40323" x2="48190" y2="40323"/>
                        <a14:backgroundMark x1="48095" y1="40054" x2="48095" y2="40054"/>
                        <a14:backgroundMark x1="48381" y1="40591" x2="48381" y2="40591"/>
                        <a14:backgroundMark x1="48190" y1="40323" x2="48190" y2="40323"/>
                        <a14:backgroundMark x1="48000" y1="40323" x2="48000" y2="40323"/>
                        <a14:backgroundMark x1="47810" y1="40323" x2="47810" y2="40323"/>
                        <a14:backgroundMark x1="48381" y1="40054" x2="48381" y2="40054"/>
                        <a14:backgroundMark x1="50571" y1="40860" x2="50571" y2="40860"/>
                        <a14:backgroundMark x1="50667" y1="40860" x2="50667" y2="40860"/>
                        <a14:backgroundMark x1="50762" y1="40860" x2="50762" y2="40860"/>
                        <a14:backgroundMark x1="50667" y1="40323" x2="50667" y2="40323"/>
                        <a14:backgroundMark x1="50857" y1="40591" x2="50857" y2="40591"/>
                        <a14:backgroundMark x1="50857" y1="40860" x2="50857" y2="40860"/>
                        <a14:backgroundMark x1="50952" y1="40591" x2="50952" y2="40591"/>
                        <a14:backgroundMark x1="49333" y1="33333" x2="49333" y2="33333"/>
                        <a14:backgroundMark x1="50952" y1="40591" x2="50952" y2="40591"/>
                        <a14:backgroundMark x1="51048" y1="40591" x2="51048" y2="40591"/>
                        <a14:backgroundMark x1="48190" y1="40591" x2="48190" y2="40591"/>
                        <a14:backgroundMark x1="48190" y1="40054" x2="48190" y2="40054"/>
                        <a14:backgroundMark x1="47810" y1="40323" x2="47810" y2="40323"/>
                        <a14:backgroundMark x1="46286" y1="40591" x2="46286" y2="40591"/>
                        <a14:backgroundMark x1="46476" y1="40860" x2="46476" y2="40860"/>
                        <a14:backgroundMark x1="46190" y1="41667" x2="46190" y2="41667"/>
                        <a14:backgroundMark x1="46381" y1="41667" x2="46381" y2="41667"/>
                        <a14:backgroundMark x1="46381" y1="41398" x2="46381" y2="41398"/>
                        <a14:backgroundMark x1="51048" y1="41667" x2="51048" y2="41667"/>
                        <a14:backgroundMark x1="50952" y1="41667" x2="50952" y2="41667"/>
                        <a14:backgroundMark x1="51048" y1="41398" x2="51048" y2="41398"/>
                        <a14:backgroundMark x1="42286" y1="41935" x2="42286" y2="41935"/>
                        <a14:backgroundMark x1="42476" y1="41935" x2="42476" y2="41935"/>
                        <a14:backgroundMark x1="42286" y1="41667" x2="42286" y2="41667"/>
                        <a14:backgroundMark x1="40000" y1="41935" x2="40000" y2="41935"/>
                        <a14:backgroundMark x1="40000" y1="41667" x2="40000" y2="41667"/>
                        <a14:backgroundMark x1="40000" y1="41398" x2="40000" y2="41398"/>
                        <a14:backgroundMark x1="42190" y1="41667" x2="42190" y2="41667"/>
                        <a14:backgroundMark x1="42571" y1="32796" x2="42571" y2="32796"/>
                        <a14:backgroundMark x1="42571" y1="32527" x2="42571" y2="32527"/>
                        <a14:backgroundMark x1="42762" y1="32527" x2="42762" y2="32527"/>
                        <a14:backgroundMark x1="39810" y1="21774" x2="39810" y2="21774"/>
                        <a14:backgroundMark x1="40000" y1="21774" x2="40000" y2="21774"/>
                        <a14:backgroundMark x1="40095" y1="21774" x2="40095" y2="21774"/>
                        <a14:backgroundMark x1="40095" y1="21774" x2="40095" y2="21774"/>
                        <a14:backgroundMark x1="60381" y1="34677" x2="60381" y2="34677"/>
                        <a14:backgroundMark x1="60381" y1="36828" x2="60381" y2="36828"/>
                        <a14:backgroundMark x1="60571" y1="31720" x2="60381" y2="35753"/>
                        <a14:backgroundMark x1="60286" y1="36559" x2="60286" y2="36559"/>
                        <a14:backgroundMark x1="60381" y1="36828" x2="60381" y2="36828"/>
                        <a14:backgroundMark x1="60095" y1="35484" x2="60381" y2="36022"/>
                        <a14:backgroundMark x1="60667" y1="33065" x2="60571" y2="30645"/>
                        <a14:backgroundMark x1="60667" y1="30108" x2="60667" y2="30108"/>
                        <a14:backgroundMark x1="60667" y1="31183" x2="60667" y2="31183"/>
                        <a14:backgroundMark x1="60667" y1="30914" x2="60667" y2="30914"/>
                        <a14:backgroundMark x1="60571" y1="29570" x2="60571" y2="29570"/>
                        <a14:backgroundMark x1="60571" y1="28763" x2="60571" y2="28763"/>
                        <a14:backgroundMark x1="60667" y1="29839" x2="60667" y2="29839"/>
                        <a14:backgroundMark x1="60667" y1="29570" x2="60667" y2="29570"/>
                        <a14:backgroundMark x1="60476" y1="29032" x2="60476" y2="29032"/>
                        <a14:backgroundMark x1="60667" y1="29301" x2="60667" y2="29301"/>
                        <a14:backgroundMark x1="60476" y1="27957" x2="60476" y2="27957"/>
                        <a14:backgroundMark x1="60571" y1="28495" x2="60571" y2="28495"/>
                        <a14:backgroundMark x1="60286" y1="38172" x2="60286" y2="38172"/>
                        <a14:backgroundMark x1="60190" y1="38978" x2="60190" y2="38978"/>
                        <a14:backgroundMark x1="60286" y1="37634" x2="60286" y2="37634"/>
                        <a14:backgroundMark x1="60381" y1="37903" x2="60381" y2="37903"/>
                        <a14:backgroundMark x1="60286" y1="39247" x2="60286" y2="39247"/>
                        <a14:backgroundMark x1="60190" y1="38978" x2="60190" y2="38978"/>
                        <a14:backgroundMark x1="60190" y1="38710" x2="60190" y2="38710"/>
                        <a14:backgroundMark x1="60190" y1="38710" x2="60190" y2="38710"/>
                        <a14:backgroundMark x1="60286" y1="38978" x2="60286" y2="38978"/>
                        <a14:backgroundMark x1="64667" y1="22581" x2="65948" y2="22581"/>
                        <a14:backgroundMark x1="65619" y1="22581" x2="65948" y2="22581"/>
                        <a14:backgroundMark x1="63810" y1="24194" x2="63810" y2="24194"/>
                        <a14:backgroundMark x1="64000" y1="23925" x2="64000" y2="23925"/>
                        <a14:backgroundMark x1="64286" y1="23656" x2="64286" y2="23656"/>
                        <a14:backgroundMark x1="64190" y1="25000" x2="64190" y2="25000"/>
                        <a14:backgroundMark x1="77048" y1="25000" x2="77048" y2="25000"/>
                        <a14:backgroundMark x1="77333" y1="25269" x2="77333" y2="25269"/>
                        <a14:backgroundMark x1="77429" y1="25000" x2="77429" y2="25000"/>
                        <a14:backgroundMark x1="77143" y1="25000" x2="77143" y2="25000"/>
                        <a14:backgroundMark x1="77048" y1="24731" x2="77048" y2="24731"/>
                        <a14:backgroundMark x1="77714" y1="25269" x2="77714" y2="25269"/>
                        <a14:backgroundMark x1="77524" y1="25000" x2="77524" y2="25000"/>
                        <a14:backgroundMark x1="77714" y1="25000" x2="77714" y2="25000"/>
                        <a14:backgroundMark x1="77524" y1="25000" x2="77524" y2="25000"/>
                        <a14:backgroundMark x1="77238" y1="25000" x2="77238" y2="25000"/>
                        <a14:backgroundMark x1="77810" y1="25000" x2="77810" y2="25000"/>
                        <a14:backgroundMark x1="77143" y1="25000" x2="77143" y2="25000"/>
                        <a14:backgroundMark x1="77333" y1="25000" x2="77333" y2="25000"/>
                        <a14:backgroundMark x1="88286" y1="31452" x2="88381" y2="34946"/>
                        <a14:backgroundMark x1="88476" y1="31452" x2="88476" y2="31452"/>
                        <a14:backgroundMark x1="88286" y1="30914" x2="88286" y2="30914"/>
                        <a14:backgroundMark x1="88286" y1="30376" x2="88286" y2="30376"/>
                        <a14:backgroundMark x1="88381" y1="29570" x2="88381" y2="29570"/>
                        <a14:backgroundMark x1="88095" y1="28495" x2="88095" y2="28495"/>
                        <a14:backgroundMark x1="88286" y1="29570" x2="88286" y2="29570"/>
                        <a14:backgroundMark x1="88381" y1="31183" x2="88381" y2="31183"/>
                        <a14:backgroundMark x1="88381" y1="30914" x2="88381" y2="30914"/>
                        <a14:backgroundMark x1="88381" y1="30645" x2="88381" y2="30645"/>
                        <a14:backgroundMark x1="88286" y1="29301" x2="88286" y2="29301"/>
                        <a14:backgroundMark x1="88190" y1="28763" x2="88190" y2="28763"/>
                        <a14:backgroundMark x1="88190" y1="27688" x2="88190" y2="27688"/>
                        <a14:backgroundMark x1="88190" y1="29301" x2="88190" y2="29301"/>
                        <a14:backgroundMark x1="88381" y1="29301" x2="88381" y2="29301"/>
                        <a14:backgroundMark x1="88381" y1="36022" x2="88381" y2="36022"/>
                        <a14:backgroundMark x1="88286" y1="35753" x2="88286" y2="35753"/>
                        <a14:backgroundMark x1="88381" y1="35753" x2="88381" y2="35753"/>
                        <a14:backgroundMark x1="88286" y1="35753" x2="88286" y2="35753"/>
                        <a14:backgroundMark x1="88381" y1="35753" x2="88381" y2="35753"/>
                        <a14:backgroundMark x1="88381" y1="35484" x2="88381" y2="35484"/>
                        <a14:backgroundMark x1="88286" y1="37097" x2="88286" y2="37097"/>
                        <a14:backgroundMark x1="88381" y1="36828" x2="88381" y2="36828"/>
                        <a14:backgroundMark x1="88095" y1="38172" x2="88095" y2="38172"/>
                        <a14:backgroundMark x1="88190" y1="38172" x2="88190" y2="38172"/>
                        <a14:backgroundMark x1="88190" y1="38172" x2="88190" y2="38172"/>
                        <a14:backgroundMark x1="88190" y1="28495" x2="88190" y2="28495"/>
                        <a14:backgroundMark x1="88190" y1="27957" x2="88190" y2="27957"/>
                        <a14:backgroundMark x1="88190" y1="28226" x2="88190" y2="28226"/>
                        <a14:backgroundMark x1="40381" y1="55376" x2="40381" y2="55376"/>
                        <a14:backgroundMark x1="40952" y1="58333" x2="40952" y2="58333"/>
                        <a14:backgroundMark x1="42857" y1="55914" x2="42857" y2="55914"/>
                        <a14:backgroundMark x1="42857" y1="54032" x2="42857" y2="54032"/>
                        <a14:backgroundMark x1="42571" y1="58065" x2="42571" y2="58065"/>
                        <a14:backgroundMark x1="42762" y1="58065" x2="42762" y2="58065"/>
                        <a14:backgroundMark x1="42762" y1="57527" x2="42667" y2="58602"/>
                        <a14:backgroundMark x1="40857" y1="57796" x2="40857" y2="57796"/>
                        <a14:backgroundMark x1="41048" y1="58065" x2="41048" y2="58065"/>
                        <a14:backgroundMark x1="42952" y1="47581" x2="42952" y2="47581"/>
                        <a14:backgroundMark x1="42952" y1="47581" x2="42952" y2="47581"/>
                        <a14:backgroundMark x1="43048" y1="47849" x2="43048" y2="47849"/>
                        <a14:backgroundMark x1="43048" y1="57796" x2="43048" y2="57796"/>
                        <a14:backgroundMark x1="43048" y1="57527" x2="43048" y2="57527"/>
                        <a14:backgroundMark x1="43143" y1="57527" x2="43143" y2="57527"/>
                        <a14:backgroundMark x1="46571" y1="55645" x2="46571" y2="55645"/>
                        <a14:backgroundMark x1="46667" y1="55645" x2="46667" y2="55645"/>
                        <a14:backgroundMark x1="46286" y1="54570" x2="46286" y2="54570"/>
                        <a14:backgroundMark x1="46571" y1="56720" x2="46571" y2="56720"/>
                        <a14:backgroundMark x1="46762" y1="56720" x2="46762" y2="56720"/>
                        <a14:backgroundMark x1="46571" y1="56452" x2="46571" y2="56452"/>
                        <a14:backgroundMark x1="46667" y1="56452" x2="46667" y2="56452"/>
                        <a14:backgroundMark x1="46476" y1="54570" x2="46476" y2="54570"/>
                        <a14:backgroundMark x1="46476" y1="55376" x2="46476" y2="55376"/>
                        <a14:backgroundMark x1="46667" y1="55376" x2="46667" y2="55376"/>
                        <a14:backgroundMark x1="46571" y1="56452" x2="46571" y2="56452"/>
                        <a14:backgroundMark x1="46667" y1="56452" x2="46667" y2="56452"/>
                        <a14:backgroundMark x1="46857" y1="55376" x2="46762" y2="55645"/>
                        <a14:backgroundMark x1="46571" y1="56452" x2="46571" y2="56452"/>
                        <a14:backgroundMark x1="46762" y1="57258" x2="46762" y2="57258"/>
                        <a14:backgroundMark x1="46952" y1="57258" x2="46952" y2="57258"/>
                        <a14:backgroundMark x1="46571" y1="55914" x2="46571" y2="55914"/>
                        <a14:backgroundMark x1="46667" y1="55914" x2="46667" y2="55914"/>
                        <a14:backgroundMark x1="46286" y1="54032" x2="46286" y2="54032"/>
                        <a14:backgroundMark x1="46667" y1="54301" x2="46667" y2="54301"/>
                        <a14:backgroundMark x1="46952" y1="54301" x2="46952" y2="54301"/>
                        <a14:backgroundMark x1="46762" y1="53763" x2="46762" y2="53763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6952" y1="54032" x2="46952" y2="54032"/>
                        <a14:backgroundMark x1="46476" y1="53763" x2="46476" y2="53763"/>
                        <a14:backgroundMark x1="46476" y1="54032" x2="46476" y2="54032"/>
                        <a14:backgroundMark x1="46476" y1="53763" x2="46476" y2="53763"/>
                        <a14:backgroundMark x1="45048" y1="49731" x2="45048" y2="49731"/>
                        <a14:backgroundMark x1="45143" y1="49462" x2="45143" y2="49462"/>
                        <a14:backgroundMark x1="45143" y1="49462" x2="45143" y2="49462"/>
                        <a14:backgroundMark x1="49619" y1="59409" x2="49619" y2="59409"/>
                        <a14:backgroundMark x1="49714" y1="59409" x2="49714" y2="59409"/>
                        <a14:backgroundMark x1="50286" y1="60484" x2="49143" y2="59677"/>
                        <a14:backgroundMark x1="48667" y1="59140" x2="48667" y2="59140"/>
                        <a14:backgroundMark x1="48762" y1="58871" x2="48762" y2="58871"/>
                        <a14:backgroundMark x1="49048" y1="58871" x2="49048" y2="58871"/>
                        <a14:backgroundMark x1="48571" y1="58871" x2="48571" y2="58871"/>
                        <a14:backgroundMark x1="49524" y1="58871" x2="49524" y2="58871"/>
                        <a14:backgroundMark x1="49524" y1="58871" x2="49524" y2="58871"/>
                        <a14:backgroundMark x1="49429" y1="58602" x2="49429" y2="58602"/>
                        <a14:backgroundMark x1="53048" y1="51344" x2="53048" y2="51344"/>
                        <a14:backgroundMark x1="53048" y1="55914" x2="53048" y2="55914"/>
                        <a14:backgroundMark x1="53905" y1="54301" x2="53905" y2="54301"/>
                        <a14:backgroundMark x1="53714" y1="51882" x2="53714" y2="51882"/>
                        <a14:backgroundMark x1="54095" y1="51613" x2="54095" y2="51613"/>
                        <a14:backgroundMark x1="53524" y1="56183" x2="53524" y2="56183"/>
                        <a14:backgroundMark x1="53524" y1="55645" x2="53524" y2="55645"/>
                        <a14:backgroundMark x1="53524" y1="55645" x2="53524" y2="55645"/>
                        <a14:backgroundMark x1="53619" y1="55645" x2="53619" y2="55645"/>
                        <a14:backgroundMark x1="53714" y1="51344" x2="53714" y2="51344"/>
                        <a14:backgroundMark x1="53810" y1="51075" x2="53810" y2="51075"/>
                        <a14:backgroundMark x1="53810" y1="52151" x2="53810" y2="52151"/>
                        <a14:backgroundMark x1="53810" y1="53226" x2="53810" y2="53226"/>
                        <a14:backgroundMark x1="53810" y1="52957" x2="53810" y2="52957"/>
                        <a14:backgroundMark x1="53714" y1="51882" x2="53714" y2="51882"/>
                        <a14:backgroundMark x1="53810" y1="50000" x2="53810" y2="50000"/>
                        <a14:backgroundMark x1="53810" y1="49731" x2="53810" y2="49731"/>
                        <a14:backgroundMark x1="53810" y1="49194" x2="53810" y2="49194"/>
                        <a14:backgroundMark x1="53810" y1="48656" x2="53810" y2="48656"/>
                        <a14:backgroundMark x1="51429" y1="49462" x2="51429" y2="49462"/>
                        <a14:backgroundMark x1="51619" y1="49462" x2="51619" y2="49462"/>
                        <a14:backgroundMark x1="51524" y1="49194" x2="51524" y2="49194"/>
                        <a14:backgroundMark x1="51619" y1="49731" x2="51619" y2="49731"/>
                        <a14:backgroundMark x1="51619" y1="49462" x2="51619" y2="49462"/>
                        <a14:backgroundMark x1="53524" y1="54839" x2="53524" y2="54839"/>
                        <a14:backgroundMark x1="53714" y1="55108" x2="53714" y2="55108"/>
                        <a14:backgroundMark x1="53619" y1="55914" x2="53619" y2="55914"/>
                        <a14:backgroundMark x1="53619" y1="56452" x2="53619" y2="56452"/>
                        <a14:backgroundMark x1="53524" y1="56720" x2="53524" y2="56720"/>
                        <a14:backgroundMark x1="53714" y1="56452" x2="53714" y2="56452"/>
                        <a14:backgroundMark x1="53619" y1="56452" x2="53619" y2="56452"/>
                        <a14:backgroundMark x1="53619" y1="56452" x2="53619" y2="56452"/>
                        <a14:backgroundMark x1="53619" y1="55914" x2="53619" y2="55914"/>
                        <a14:backgroundMark x1="53619" y1="55914" x2="53619" y2="55914"/>
                        <a14:backgroundMark x1="53524" y1="56183" x2="53524" y2="56183"/>
                        <a14:backgroundMark x1="53714" y1="51882" x2="53714" y2="51882"/>
                        <a14:backgroundMark x1="54095" y1="50806" x2="54095" y2="51344"/>
                        <a14:backgroundMark x1="53714" y1="55914" x2="53714" y2="55914"/>
                        <a14:backgroundMark x1="53714" y1="52151" x2="53714" y2="52151"/>
                        <a14:backgroundMark x1="53810" y1="51882" x2="53810" y2="51882"/>
                        <a14:backgroundMark x1="56190" y1="52957" x2="56190" y2="52957"/>
                        <a14:backgroundMark x1="56476" y1="52957" x2="56476" y2="52957"/>
                        <a14:backgroundMark x1="56381" y1="54839" x2="56381" y2="54839"/>
                        <a14:backgroundMark x1="56952" y1="54839" x2="56952" y2="54839"/>
                        <a14:backgroundMark x1="56242" y1="52151" x2="56381" y2="54301"/>
                        <a14:backgroundMark x1="56190" y1="51344" x2="56242" y2="52151"/>
                        <a14:backgroundMark x1="56571" y1="52151" x2="56571" y2="54839"/>
                        <a14:backgroundMark x1="56381" y1="50806" x2="56381" y2="50806"/>
                        <a14:backgroundMark x1="56216" y1="52151" x2="56286" y2="55108"/>
                        <a14:backgroundMark x1="56190" y1="51075" x2="56216" y2="52151"/>
                        <a14:backgroundMark x1="56286" y1="55645" x2="56286" y2="55645"/>
                        <a14:backgroundMark x1="56286" y1="56720" x2="56286" y2="56720"/>
                        <a14:backgroundMark x1="56667" y1="56452" x2="56667" y2="56452"/>
                        <a14:backgroundMark x1="56476" y1="56452" x2="56476" y2="56452"/>
                        <a14:backgroundMark x1="56476" y1="55914" x2="56476" y2="55914"/>
                        <a14:backgroundMark x1="56667" y1="55645" x2="56667" y2="55645"/>
                        <a14:backgroundMark x1="56857" y1="55645" x2="56286" y2="55376"/>
                        <a14:backgroundMark x1="56381" y1="56452" x2="56095" y2="55108"/>
                        <a14:backgroundMark x1="56000" y1="53495" x2="56190" y2="55914"/>
                        <a14:backgroundMark x1="55714" y1="51344" x2="56762" y2="51075"/>
                        <a14:backgroundMark x1="55810" y1="50269" x2="55810" y2="50269"/>
                        <a14:backgroundMark x1="55810" y1="50000" x2="55810" y2="50000"/>
                        <a14:backgroundMark x1="55905" y1="50806" x2="55905" y2="50806"/>
                        <a14:backgroundMark x1="55810" y1="50000" x2="55810" y2="50000"/>
                        <a14:backgroundMark x1="55810" y1="49731" x2="55810" y2="49731"/>
                        <a14:backgroundMark x1="56190" y1="57527" x2="56190" y2="57527"/>
                        <a14:backgroundMark x1="56190" y1="57258" x2="56190" y2="57258"/>
                        <a14:backgroundMark x1="56190" y1="57527" x2="56190" y2="57527"/>
                        <a14:backgroundMark x1="56000" y1="56989" x2="56000" y2="56989"/>
                        <a14:backgroundMark x1="56190" y1="57796" x2="56190" y2="57796"/>
                        <a14:backgroundMark x1="56286" y1="59140" x2="56286" y2="59140"/>
                        <a14:backgroundMark x1="56286" y1="58871" x2="56286" y2="58871"/>
                        <a14:backgroundMark x1="58667" y1="52151" x2="58667" y2="52151"/>
                        <a14:backgroundMark x1="58667" y1="53495" x2="58667" y2="53495"/>
                        <a14:backgroundMark x1="58667" y1="56452" x2="58667" y2="56452"/>
                        <a14:backgroundMark x1="58952" y1="55645" x2="58952" y2="55645"/>
                        <a14:backgroundMark x1="60286" y1="51882" x2="60286" y2="51882"/>
                        <a14:backgroundMark x1="60000" y1="52957" x2="60000" y2="52957"/>
                        <a14:backgroundMark x1="60286" y1="52957" x2="60286" y2="52957"/>
                        <a14:backgroundMark x1="60095" y1="52151" x2="60095" y2="52151"/>
                        <a14:backgroundMark x1="60095" y1="51613" x2="60095" y2="51613"/>
                        <a14:backgroundMark x1="60095" y1="51613" x2="60095" y2="51613"/>
                        <a14:backgroundMark x1="60000" y1="51344" x2="60000" y2="51344"/>
                        <a14:backgroundMark x1="60286" y1="52957" x2="60286" y2="52957"/>
                        <a14:backgroundMark x1="60476" y1="52957" x2="60476" y2="52957"/>
                        <a14:backgroundMark x1="60476" y1="52957" x2="60476" y2="52957"/>
                        <a14:backgroundMark x1="60286" y1="52957" x2="60286" y2="52957"/>
                        <a14:backgroundMark x1="60381" y1="52688" x2="60381" y2="52688"/>
                        <a14:backgroundMark x1="60190" y1="52688" x2="60190" y2="52688"/>
                        <a14:backgroundMark x1="60476" y1="53226" x2="60476" y2="53226"/>
                        <a14:backgroundMark x1="60000" y1="55914" x2="60000" y2="55914"/>
                        <a14:backgroundMark x1="60762" y1="58602" x2="60762" y2="58602"/>
                        <a14:backgroundMark x1="60762" y1="58065" x2="60762" y2="58065"/>
                        <a14:backgroundMark x1="61238" y1="58602" x2="61238" y2="58602"/>
                        <a14:backgroundMark x1="60857" y1="58333" x2="60857" y2="58333"/>
                        <a14:backgroundMark x1="60952" y1="58065" x2="60952" y2="58065"/>
                        <a14:backgroundMark x1="62095" y1="56989" x2="62095" y2="56989"/>
                        <a14:backgroundMark x1="62095" y1="59140" x2="62095" y2="59140"/>
                        <a14:backgroundMark x1="62000" y1="58871" x2="62000" y2="58871"/>
                        <a14:backgroundMark x1="62095" y1="58871" x2="62095" y2="58871"/>
                        <a14:backgroundMark x1="62381" y1="58871" x2="62381" y2="58871"/>
                        <a14:backgroundMark x1="61333" y1="58602" x2="61333" y2="58602"/>
                        <a14:backgroundMark x1="60381" y1="58602" x2="60381" y2="58602"/>
                        <a14:backgroundMark x1="59524" y1="58871" x2="59524" y2="58871"/>
                        <a14:backgroundMark x1="58952" y1="54570" x2="58952" y2="54570"/>
                        <a14:backgroundMark x1="58762" y1="49462" x2="58762" y2="49462"/>
                        <a14:backgroundMark x1="58952" y1="49462" x2="58952" y2="49462"/>
                        <a14:backgroundMark x1="58952" y1="50538" x2="58952" y2="50538"/>
                        <a14:backgroundMark x1="59048" y1="51344" x2="59048" y2="51344"/>
                        <a14:backgroundMark x1="59048" y1="52419" x2="59048" y2="52419"/>
                        <a14:backgroundMark x1="59048" y1="53495" x2="59048" y2="53495"/>
                        <a14:backgroundMark x1="58952" y1="54839" x2="58952" y2="54839"/>
                        <a14:backgroundMark x1="59048" y1="55645" x2="59048" y2="55645"/>
                        <a14:backgroundMark x1="58952" y1="56989" x2="58952" y2="56989"/>
                        <a14:backgroundMark x1="58952" y1="57527" x2="58952" y2="57527"/>
                        <a14:backgroundMark x1="59048" y1="56989" x2="59048" y2="56989"/>
                        <a14:backgroundMark x1="59048" y1="54570" x2="59048" y2="54570"/>
                        <a14:backgroundMark x1="58952" y1="50000" x2="58952" y2="50000"/>
                        <a14:backgroundMark x1="59048" y1="50000" x2="59048" y2="50000"/>
                        <a14:backgroundMark x1="58952" y1="49731" x2="58952" y2="49731"/>
                        <a14:backgroundMark x1="59048" y1="49462" x2="59048" y2="4946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1075" x2="58952" y2="51075"/>
                        <a14:backgroundMark x1="58952" y1="50806" x2="58952" y2="50806"/>
                        <a14:backgroundMark x1="58952" y1="51882" x2="58952" y2="51882"/>
                        <a14:backgroundMark x1="58952" y1="53226" x2="58952" y2="53226"/>
                        <a14:backgroundMark x1="58952" y1="54301" x2="58952" y2="54301"/>
                        <a14:backgroundMark x1="64220" y1="52419" x2="64476" y2="54301"/>
                        <a14:backgroundMark x1="64000" y1="50806" x2="64220" y2="52419"/>
                        <a14:backgroundMark x1="64165" y1="54032" x2="64190" y2="55108"/>
                        <a14:backgroundMark x1="64095" y1="51075" x2="64165" y2="54032"/>
                        <a14:backgroundMark x1="64190" y1="56183" x2="64190" y2="56183"/>
                        <a14:backgroundMark x1="63714" y1="55914" x2="63714" y2="55914"/>
                        <a14:backgroundMark x1="64381" y1="55914" x2="64381" y2="55914"/>
                        <a14:backgroundMark x1="63619" y1="55376" x2="63619" y2="55376"/>
                        <a14:backgroundMark x1="63810" y1="55376" x2="63810" y2="55376"/>
                        <a14:backgroundMark x1="63810" y1="54570" x2="64286" y2="55914"/>
                        <a14:backgroundMark x1="64286" y1="56720" x2="64286" y2="56720"/>
                        <a14:backgroundMark x1="64476" y1="57258" x2="64476" y2="57258"/>
                        <a14:backgroundMark x1="64476" y1="56989" x2="64476" y2="56989"/>
                        <a14:backgroundMark x1="64571" y1="57258" x2="64571" y2="57258"/>
                        <a14:backgroundMark x1="64571" y1="56989" x2="64571" y2="56989"/>
                        <a14:backgroundMark x1="64571" y1="57258" x2="64571" y2="57258"/>
                        <a14:backgroundMark x1="64667" y1="57258" x2="64667" y2="57258"/>
                        <a14:backgroundMark x1="64667" y1="56720" x2="64667" y2="56720"/>
                        <a14:backgroundMark x1="64667" y1="55645" x2="64667" y2="55645"/>
                        <a14:backgroundMark x1="64476" y1="55376" x2="64476" y2="55376"/>
                        <a14:backgroundMark x1="64571" y1="55645" x2="64571" y2="55645"/>
                        <a14:backgroundMark x1="64571" y1="55376" x2="64571" y2="55376"/>
                        <a14:backgroundMark x1="64571" y1="55914" x2="64571" y2="55914"/>
                        <a14:backgroundMark x1="63905" y1="56989" x2="63905" y2="56989"/>
                        <a14:backgroundMark x1="64000" y1="57258" x2="64000" y2="57258"/>
                        <a14:backgroundMark x1="63905" y1="56720" x2="63905" y2="56720"/>
                        <a14:backgroundMark x1="64190" y1="57258" x2="64190" y2="57258"/>
                        <a14:backgroundMark x1="63524" y1="51344" x2="63524" y2="51344"/>
                        <a14:backgroundMark x1="63619" y1="50538" x2="63619" y2="50538"/>
                        <a14:backgroundMark x1="64000" y1="50269" x2="64000" y2="50269"/>
                        <a14:backgroundMark x1="64190" y1="51075" x2="64190" y2="51075"/>
                        <a14:backgroundMark x1="64190" y1="50538" x2="64190" y2="50538"/>
                        <a14:backgroundMark x1="64000" y1="50000" x2="64000" y2="50000"/>
                        <a14:backgroundMark x1="64000" y1="49731" x2="64000" y2="49731"/>
                        <a14:backgroundMark x1="64095" y1="50269" x2="64095" y2="50269"/>
                        <a14:backgroundMark x1="63333" y1="50806" x2="63333" y2="50806"/>
                        <a14:backgroundMark x1="63429" y1="50269" x2="63429" y2="50269"/>
                        <a14:backgroundMark x1="64190" y1="50269" x2="64190" y2="50269"/>
                        <a14:backgroundMark x1="68286" y1="53226" x2="68286" y2="53226"/>
                        <a14:backgroundMark x1="68286" y1="55645" x2="68286" y2="55645"/>
                        <a14:backgroundMark x1="68571" y1="55645" x2="68571" y2="55645"/>
                        <a14:backgroundMark x1="68190" y1="56452" x2="68190" y2="56452"/>
                        <a14:backgroundMark x1="68762" y1="56452" x2="68762" y2="56452"/>
                        <a14:backgroundMark x1="68667" y1="55645" x2="68667" y2="55645"/>
                        <a14:backgroundMark x1="68762" y1="56989" x2="68762" y2="56989"/>
                        <a14:backgroundMark x1="68571" y1="56452" x2="68571" y2="56452"/>
                        <a14:backgroundMark x1="68571" y1="55914" x2="68571" y2="55914"/>
                        <a14:backgroundMark x1="68667" y1="55914" x2="68667" y2="55914"/>
                        <a14:backgroundMark x1="68286" y1="54301" x2="68286" y2="54301"/>
                        <a14:backgroundMark x1="68476" y1="54839" x2="68476" y2="54839"/>
                        <a14:backgroundMark x1="68476" y1="54301" x2="68476" y2="54301"/>
                        <a14:backgroundMark x1="68476" y1="55108" x2="68476" y2="55108"/>
                        <a14:backgroundMark x1="68476" y1="55108" x2="68476" y2="55108"/>
                        <a14:backgroundMark x1="68476" y1="54839" x2="68476" y2="54839"/>
                        <a14:backgroundMark x1="68476" y1="55108" x2="68476" y2="55108"/>
                        <a14:backgroundMark x1="68476" y1="54839" x2="68476" y2="54839"/>
                        <a14:backgroundMark x1="68476" y1="54032" x2="68571" y2="54839"/>
                        <a14:backgroundMark x1="68190" y1="53495" x2="68190" y2="53495"/>
                        <a14:backgroundMark x1="68095" y1="53226" x2="68095" y2="53226"/>
                        <a14:backgroundMark x1="68000" y1="52688" x2="68000" y2="52688"/>
                        <a14:backgroundMark x1="67905" y1="51882" x2="67905" y2="51882"/>
                        <a14:backgroundMark x1="67905" y1="51613" x2="67905" y2="51613"/>
                        <a14:backgroundMark x1="67905" y1="51075" x2="67905" y2="51075"/>
                        <a14:backgroundMark x1="68000" y1="49462" x2="68000" y2="49462"/>
                        <a14:backgroundMark x1="68000" y1="49194" x2="68000" y2="49194"/>
                        <a14:backgroundMark x1="66571" y1="49462" x2="66571" y2="49462"/>
                        <a14:backgroundMark x1="66667" y1="49462" x2="66667" y2="49462"/>
                        <a14:backgroundMark x1="66857" y1="49462" x2="66857" y2="49462"/>
                        <a14:backgroundMark x1="66571" y1="49194" x2="66571" y2="49194"/>
                        <a14:backgroundMark x1="66571" y1="48656" x2="66571" y2="48656"/>
                        <a14:backgroundMark x1="67714" y1="59140" x2="67714" y2="59140"/>
                        <a14:backgroundMark x1="67429" y1="58871" x2="67429" y2="58871"/>
                        <a14:backgroundMark x1="67810" y1="58871" x2="67810" y2="58871"/>
                        <a14:backgroundMark x1="68000" y1="58871" x2="68000" y2="58871"/>
                        <a14:backgroundMark x1="67429" y1="58871" x2="67429" y2="58871"/>
                        <a14:backgroundMark x1="67619" y1="58871" x2="67619" y2="58871"/>
                        <a14:backgroundMark x1="70857" y1="52688" x2="70857" y2="52688"/>
                        <a14:backgroundMark x1="70667" y1="52688" x2="70667" y2="52688"/>
                        <a14:backgroundMark x1="70667" y1="54301" x2="70667" y2="54301"/>
                        <a14:backgroundMark x1="70667" y1="55108" x2="70667" y2="55108"/>
                        <a14:backgroundMark x1="70571" y1="52688" x2="70571" y2="52688"/>
                        <a14:backgroundMark x1="70571" y1="51613" x2="70571" y2="51613"/>
                        <a14:backgroundMark x1="70571" y1="53763" x2="70571" y2="53763"/>
                        <a14:backgroundMark x1="70667" y1="53763" x2="70667" y2="53763"/>
                        <a14:backgroundMark x1="70667" y1="53495" x2="70667" y2="53495"/>
                        <a14:backgroundMark x1="70476" y1="53226" x2="70476" y2="53226"/>
                        <a14:backgroundMark x1="70571" y1="52957" x2="70571" y2="52957"/>
                        <a14:backgroundMark x1="70667" y1="53226" x2="70667" y2="53226"/>
                        <a14:backgroundMark x1="70857" y1="55376" x2="70857" y2="55376"/>
                        <a14:backgroundMark x1="70762" y1="56452" x2="70762" y2="56452"/>
                        <a14:backgroundMark x1="70667" y1="55645" x2="70667" y2="55645"/>
                        <a14:backgroundMark x1="70762" y1="55914" x2="70762" y2="55914"/>
                        <a14:backgroundMark x1="70667" y1="54301" x2="70667" y2="54301"/>
                        <a14:backgroundMark x1="70762" y1="54570" x2="70762" y2="54570"/>
                        <a14:backgroundMark x1="70571" y1="51882" x2="70571" y2="51882"/>
                        <a14:backgroundMark x1="70571" y1="51075" x2="70571" y2="51075"/>
                        <a14:backgroundMark x1="70571" y1="50269" x2="70571" y2="50269"/>
                        <a14:backgroundMark x1="70667" y1="51613" x2="70667" y2="51613"/>
                        <a14:backgroundMark x1="70571" y1="51344" x2="70571" y2="51344"/>
                        <a14:backgroundMark x1="70667" y1="51344" x2="70667" y2="51344"/>
                        <a14:backgroundMark x1="70571" y1="50538" x2="70571" y2="50538"/>
                        <a14:backgroundMark x1="70571" y1="50806" x2="70571" y2="50806"/>
                        <a14:backgroundMark x1="70571" y1="51075" x2="70571" y2="51075"/>
                        <a14:backgroundMark x1="70571" y1="51075" x2="70571" y2="51075"/>
                        <a14:backgroundMark x1="70571" y1="51075" x2="70571" y2="51075"/>
                        <a14:backgroundMark x1="75810" y1="52419" x2="75810" y2="52419"/>
                        <a14:backgroundMark x1="75429" y1="52957" x2="75429" y2="52957"/>
                        <a14:backgroundMark x1="75619" y1="55645" x2="75619" y2="55645"/>
                        <a14:backgroundMark x1="76381" y1="51613" x2="76381" y2="51613"/>
                        <a14:backgroundMark x1="75905" y1="50806" x2="75905" y2="50806"/>
                        <a14:backgroundMark x1="75143" y1="50538" x2="75143" y2="50538"/>
                        <a14:backgroundMark x1="75524" y1="50269" x2="75524" y2="50269"/>
                        <a14:backgroundMark x1="76190" y1="50269" x2="76190" y2="50269"/>
                        <a14:backgroundMark x1="75429" y1="51613" x2="75429" y2="51613"/>
                        <a14:backgroundMark x1="75619" y1="51613" x2="75619" y2="51613"/>
                        <a14:backgroundMark x1="75619" y1="51344" x2="75619" y2="51344"/>
                        <a14:backgroundMark x1="75714" y1="50806" x2="75714" y2="50806"/>
                        <a14:backgroundMark x1="75810" y1="51075" x2="75810" y2="51075"/>
                        <a14:backgroundMark x1="75810" y1="52151" x2="75810" y2="52151"/>
                        <a14:backgroundMark x1="75810" y1="51613" x2="75810" y2="51613"/>
                        <a14:backgroundMark x1="75810" y1="51882" x2="75810" y2="51882"/>
                        <a14:backgroundMark x1="76190" y1="55108" x2="76190" y2="55108"/>
                        <a14:backgroundMark x1="76190" y1="56452" x2="76190" y2="56452"/>
                        <a14:backgroundMark x1="76381" y1="55645" x2="76381" y2="55645"/>
                        <a14:backgroundMark x1="75905" y1="54301" x2="75905" y2="54301"/>
                        <a14:backgroundMark x1="75905" y1="53495" x2="75905" y2="53495"/>
                        <a14:backgroundMark x1="76000" y1="54570" x2="76000" y2="54570"/>
                        <a14:backgroundMark x1="75714" y1="53226" x2="75714" y2="53226"/>
                        <a14:backgroundMark x1="76000" y1="54032" x2="76000" y2="54032"/>
                        <a14:backgroundMark x1="76095" y1="54839" x2="76095" y2="54839"/>
                        <a14:backgroundMark x1="75810" y1="53226" x2="75810" y2="53226"/>
                        <a14:backgroundMark x1="76190" y1="55108" x2="76190" y2="55108"/>
                        <a14:backgroundMark x1="76190" y1="54839" x2="76190" y2="54839"/>
                        <a14:backgroundMark x1="75905" y1="52957" x2="75905" y2="52957"/>
                        <a14:backgroundMark x1="75810" y1="52957" x2="75810" y2="52957"/>
                        <a14:backgroundMark x1="75905" y1="50000" x2="75905" y2="50000"/>
                        <a14:backgroundMark x1="75714" y1="50000" x2="75714" y2="50000"/>
                        <a14:backgroundMark x1="76000" y1="49731" x2="76000" y2="49731"/>
                        <a14:backgroundMark x1="75714" y1="49731" x2="75714" y2="49731"/>
                        <a14:backgroundMark x1="75333" y1="50000" x2="75333" y2="50000"/>
                        <a14:backgroundMark x1="75333" y1="50000" x2="75333" y2="50000"/>
                        <a14:backgroundMark x1="75429" y1="50000" x2="75429" y2="50000"/>
                        <a14:backgroundMark x1="76286" y1="49731" x2="76286" y2="49731"/>
                        <a14:backgroundMark x1="75905" y1="49462" x2="75905" y2="49462"/>
                        <a14:backgroundMark x1="75333" y1="49731" x2="75333" y2="49731"/>
                        <a14:backgroundMark x1="75333" y1="49731" x2="75333" y2="49731"/>
                        <a14:backgroundMark x1="75429" y1="49731" x2="75429" y2="49731"/>
                        <a14:backgroundMark x1="76286" y1="57258" x2="76286" y2="57258"/>
                        <a14:backgroundMark x1="76095" y1="56452" x2="76095" y2="56452"/>
                        <a14:backgroundMark x1="76381" y1="56452" x2="76381" y2="56452"/>
                        <a14:backgroundMark x1="76190" y1="56452" x2="76190" y2="56452"/>
                        <a14:backgroundMark x1="76190" y1="55914" x2="76190" y2="55914"/>
                        <a14:backgroundMark x1="76286" y1="55914" x2="76286" y2="55914"/>
                        <a14:backgroundMark x1="78190" y1="53763" x2="78190" y2="53763"/>
                        <a14:backgroundMark x1="77810" y1="52419" x2="77810" y2="52419"/>
                        <a14:backgroundMark x1="77905" y1="55914" x2="77905" y2="55914"/>
                        <a14:backgroundMark x1="78095" y1="59409" x2="78095" y2="59409"/>
                        <a14:backgroundMark x1="76857" y1="52151" x2="76857" y2="52151"/>
                        <a14:backgroundMark x1="76857" y1="52957" x2="76857" y2="52957"/>
                        <a14:backgroundMark x1="76952" y1="52688" x2="76952" y2="52688"/>
                        <a14:backgroundMark x1="76857" y1="51882" x2="76857" y2="51882"/>
                        <a14:backgroundMark x1="76952" y1="51882" x2="76952" y2="51882"/>
                        <a14:backgroundMark x1="76857" y1="51344" x2="76857" y2="51344"/>
                        <a14:backgroundMark x1="76952" y1="51882" x2="76952" y2="51882"/>
                        <a14:backgroundMark x1="76857" y1="51344" x2="76857" y2="51344"/>
                        <a14:backgroundMark x1="77048" y1="52151" x2="77048" y2="52151"/>
                        <a14:backgroundMark x1="76952" y1="51613" x2="76952" y2="51613"/>
                        <a14:backgroundMark x1="77048" y1="51882" x2="77048" y2="51882"/>
                        <a14:backgroundMark x1="76857" y1="51344" x2="76857" y2="51344"/>
                        <a14:backgroundMark x1="77048" y1="51613" x2="77048" y2="51613"/>
                        <a14:backgroundMark x1="76857" y1="51075" x2="76857" y2="51075"/>
                        <a14:backgroundMark x1="76857" y1="50538" x2="76857" y2="50538"/>
                        <a14:backgroundMark x1="76952" y1="51344" x2="76952" y2="51344"/>
                        <a14:backgroundMark x1="78476" y1="58871" x2="78476" y2="58871"/>
                        <a14:backgroundMark x1="81905" y1="52688" x2="81905" y2="52688"/>
                        <a14:backgroundMark x1="83048" y1="52151" x2="83048" y2="52151"/>
                        <a14:backgroundMark x1="83048" y1="53763" x2="83048" y2="53763"/>
                        <a14:backgroundMark x1="83143" y1="54570" x2="83143" y2="54570"/>
                        <a14:backgroundMark x1="82762" y1="55108" x2="82762" y2="55108"/>
                        <a14:backgroundMark x1="82952" y1="55376" x2="82952" y2="55376"/>
                        <a14:backgroundMark x1="82952" y1="55914" x2="82952" y2="55914"/>
                        <a14:backgroundMark x1="83048" y1="55645" x2="83048" y2="55645"/>
                        <a14:backgroundMark x1="83048" y1="56452" x2="83048" y2="56452"/>
                        <a14:backgroundMark x1="82857" y1="54301" x2="82857" y2="54301"/>
                        <a14:backgroundMark x1="82857" y1="54301" x2="82857" y2="54301"/>
                        <a14:backgroundMark x1="82952" y1="54301" x2="82952" y2="54301"/>
                        <a14:backgroundMark x1="82952" y1="54301" x2="82952" y2="54301"/>
                        <a14:backgroundMark x1="82952" y1="54570" x2="82952" y2="54570"/>
                        <a14:backgroundMark x1="83048" y1="54301" x2="83048" y2="54301"/>
                        <a14:backgroundMark x1="83048" y1="52419" x2="83048" y2="52419"/>
                        <a14:backgroundMark x1="82952" y1="52957" x2="82952" y2="52957"/>
                        <a14:backgroundMark x1="82857" y1="51882" x2="82857" y2="51882"/>
                        <a14:backgroundMark x1="82857" y1="53226" x2="82857" y2="53226"/>
                        <a14:backgroundMark x1="82952" y1="53226" x2="82952" y2="53226"/>
                        <a14:backgroundMark x1="82762" y1="52957" x2="82762" y2="52957"/>
                        <a14:backgroundMark x1="82952" y1="53495" x2="82952" y2="53495"/>
                        <a14:backgroundMark x1="82762" y1="52957" x2="82762" y2="52957"/>
                        <a14:backgroundMark x1="82762" y1="52957" x2="82762" y2="52957"/>
                        <a14:backgroundMark x1="82857" y1="51075" x2="82857" y2="51075"/>
                        <a14:backgroundMark x1="82762" y1="50806" x2="82762" y2="50806"/>
                        <a14:backgroundMark x1="82857" y1="50806" x2="82857" y2="50806"/>
                        <a14:backgroundMark x1="82952" y1="51613" x2="82952" y2="51613"/>
                        <a14:backgroundMark x1="82952" y1="50806" x2="82952" y2="50806"/>
                        <a14:backgroundMark x1="83048" y1="51075" x2="83048" y2="51075"/>
                        <a14:backgroundMark x1="82952" y1="51882" x2="82952" y2="51882"/>
                        <a14:backgroundMark x1="82952" y1="51613" x2="82952" y2="51613"/>
                        <a14:backgroundMark x1="83048" y1="51613" x2="83048" y2="51613"/>
                        <a14:backgroundMark x1="82381" y1="50000" x2="82381" y2="50000"/>
                        <a14:backgroundMark x1="82095" y1="49462" x2="82095" y2="49462"/>
                        <a14:backgroundMark x1="82667" y1="50269" x2="82667" y2="50269"/>
                        <a14:backgroundMark x1="82571" y1="49731" x2="82571" y2="49731"/>
                        <a14:backgroundMark x1="82190" y1="49731" x2="82190" y2="49731"/>
                        <a14:backgroundMark x1="81619" y1="50269" x2="81619" y2="50269"/>
                        <a14:backgroundMark x1="81714" y1="49731" x2="81714" y2="49731"/>
                        <a14:backgroundMark x1="82857" y1="50269" x2="82857" y2="50269"/>
                        <a14:backgroundMark x1="82762" y1="50000" x2="82762" y2="50000"/>
                        <a14:backgroundMark x1="82190" y1="49731" x2="82190" y2="49731"/>
                        <a14:backgroundMark x1="81714" y1="50000" x2="81714" y2="50000"/>
                        <a14:backgroundMark x1="85238" y1="54032" x2="85238" y2="54032"/>
                        <a14:backgroundMark x1="85238" y1="58065" x2="85238" y2="58065"/>
                        <a14:backgroundMark x1="85429" y1="56452" x2="85429" y2="56452"/>
                        <a14:backgroundMark x1="84667" y1="57796" x2="84667" y2="57796"/>
                        <a14:backgroundMark x1="85714" y1="57796" x2="85714" y2="57796"/>
                        <a14:backgroundMark x1="85905" y1="58065" x2="85905" y2="58065"/>
                        <a14:backgroundMark x1="85333" y1="58333" x2="85333" y2="58333"/>
                        <a14:backgroundMark x1="85048" y1="58333" x2="85048" y2="58333"/>
                        <a14:backgroundMark x1="85333" y1="57796" x2="85333" y2="57796"/>
                        <a14:backgroundMark x1="85048" y1="58065" x2="85048" y2="58065"/>
                        <a14:backgroundMark x1="84857" y1="58065" x2="84857" y2="58065"/>
                        <a14:backgroundMark x1="85333" y1="58065" x2="85333" y2="58065"/>
                        <a14:backgroundMark x1="84857" y1="57796" x2="84857" y2="57796"/>
                        <a14:backgroundMark x1="85238" y1="58065" x2="85238" y2="58065"/>
                        <a14:backgroundMark x1="85429" y1="58333" x2="85429" y2="58333"/>
                        <a14:backgroundMark x1="85429" y1="57796" x2="85429" y2="57796"/>
                        <a14:backgroundMark x1="84952" y1="57796" x2="84952" y2="57796"/>
                        <a14:backgroundMark x1="85048" y1="58065" x2="85048" y2="58065"/>
                        <a14:backgroundMark x1="84952" y1="58065" x2="84952" y2="58065"/>
                        <a14:backgroundMark x1="85048" y1="58065" x2="85048" y2="58065"/>
                        <a14:backgroundMark x1="84952" y1="57796" x2="84952" y2="57796"/>
                        <a14:backgroundMark x1="84952" y1="57796" x2="84952" y2="57796"/>
                        <a14:backgroundMark x1="85048" y1="57796" x2="85048" y2="57796"/>
                        <a14:backgroundMark x1="85714" y1="57796" x2="85714" y2="57796"/>
                        <a14:backgroundMark x1="85905" y1="57796" x2="85905" y2="57796"/>
                        <a14:backgroundMark x1="83810" y1="58871" x2="83810" y2="58871"/>
                        <a14:backgroundMark x1="83333" y1="59409" x2="83333" y2="59409"/>
                        <a14:backgroundMark x1="83333" y1="58602" x2="83333" y2="58602"/>
                        <a14:backgroundMark x1="83524" y1="59140" x2="83524" y2="59140"/>
                        <a14:backgroundMark x1="83524" y1="58871" x2="83524" y2="58871"/>
                        <a14:backgroundMark x1="84190" y1="58871" x2="84190" y2="58871"/>
                        <a14:backgroundMark x1="83143" y1="59409" x2="83143" y2="59409"/>
                        <a14:backgroundMark x1="83524" y1="59409" x2="83524" y2="59409"/>
                        <a14:backgroundMark x1="83238" y1="59409" x2="83238" y2="59409"/>
                        <a14:backgroundMark x1="83238" y1="59140" x2="83238" y2="59140"/>
                        <a14:backgroundMark x1="83143" y1="59140" x2="83143" y2="59140"/>
                        <a14:backgroundMark x1="83524" y1="59140" x2="83524" y2="59140"/>
                        <a14:backgroundMark x1="83238" y1="59140" x2="83238" y2="59140"/>
                        <a14:backgroundMark x1="88952" y1="54032" x2="88952" y2="54032"/>
                        <a14:backgroundMark x1="89048" y1="55914" x2="89048" y2="55914"/>
                        <a14:backgroundMark x1="88857" y1="52688" x2="88857" y2="52688"/>
                        <a14:backgroundMark x1="88667" y1="51613" x2="88667" y2="51613"/>
                        <a14:backgroundMark x1="88571" y1="50806" x2="88571" y2="50806"/>
                        <a14:backgroundMark x1="89333" y1="53495" x2="89333" y2="53495"/>
                        <a14:backgroundMark x1="89429" y1="54839" x2="89429" y2="54839"/>
                        <a14:backgroundMark x1="89619" y1="55376" x2="89619" y2="55376"/>
                        <a14:backgroundMark x1="89619" y1="55914" x2="89619" y2="55914"/>
                        <a14:backgroundMark x1="89619" y1="55108" x2="89619" y2="55108"/>
                        <a14:backgroundMark x1="89619" y1="55914" x2="89619" y2="55914"/>
                        <a14:backgroundMark x1="89810" y1="55376" x2="89810" y2="55376"/>
                        <a14:backgroundMark x1="89429" y1="54570" x2="89333" y2="52688"/>
                        <a14:backgroundMark x1="88857" y1="52688" x2="88857" y2="52688"/>
                        <a14:backgroundMark x1="88952" y1="51882" x2="88952" y2="51882"/>
                        <a14:backgroundMark x1="88857" y1="51344" x2="88857" y2="51344"/>
                        <a14:backgroundMark x1="88571" y1="50269" x2="88571" y2="50269"/>
                        <a14:backgroundMark x1="89048" y1="53495" x2="89048" y2="53495"/>
                        <a14:backgroundMark x1="89048" y1="52957" x2="89048" y2="52957"/>
                        <a14:backgroundMark x1="89048" y1="52688" x2="89048" y2="52688"/>
                        <a14:backgroundMark x1="88667" y1="50806" x2="88667" y2="50806"/>
                        <a14:backgroundMark x1="89524" y1="54839" x2="89524" y2="54839"/>
                        <a14:backgroundMark x1="90190" y1="57258" x2="90190" y2="57258"/>
                        <a14:backgroundMark x1="89619" y1="55645" x2="89619" y2="55645"/>
                        <a14:backgroundMark x1="89714" y1="55914" x2="89714" y2="55914"/>
                        <a14:backgroundMark x1="44000" y1="73118" x2="44000" y2="73118"/>
                        <a14:backgroundMark x1="44095" y1="73387" x2="44095" y2="73387"/>
                        <a14:backgroundMark x1="44095" y1="75269" x2="44095" y2="75269"/>
                        <a14:backgroundMark x1="44190" y1="76075" x2="44190" y2="76075"/>
                        <a14:backgroundMark x1="44095" y1="74462" x2="44095" y2="71774"/>
                        <a14:backgroundMark x1="44095" y1="71505" x2="44095" y2="71505"/>
                        <a14:backgroundMark x1="44000" y1="70430" x2="44000" y2="70430"/>
                        <a14:backgroundMark x1="44000" y1="69355" x2="44000" y2="69355"/>
                        <a14:backgroundMark x1="44095" y1="69624" x2="44095" y2="69624"/>
                        <a14:backgroundMark x1="44095" y1="74194" x2="44190" y2="71774"/>
                        <a14:backgroundMark x1="44095" y1="75538" x2="44286" y2="73387"/>
                        <a14:backgroundMark x1="44476" y1="70968" x2="43905" y2="70968"/>
                        <a14:backgroundMark x1="44190" y1="69086" x2="44190" y2="69086"/>
                        <a14:backgroundMark x1="43905" y1="68011" x2="43905" y2="68011"/>
                        <a14:backgroundMark x1="44000" y1="68280" x2="44000" y2="68280"/>
                        <a14:backgroundMark x1="44190" y1="70161" x2="44190" y2="70161"/>
                        <a14:backgroundMark x1="44095" y1="69892" x2="44095" y2="69892"/>
                        <a14:backgroundMark x1="44190" y1="75806" x2="44190" y2="75806"/>
                        <a14:backgroundMark x1="44000" y1="77151" x2="44000" y2="77151"/>
                        <a14:backgroundMark x1="44095" y1="77151" x2="44095" y2="77151"/>
                        <a14:backgroundMark x1="44190" y1="77151" x2="44190" y2="77151"/>
                        <a14:backgroundMark x1="44095" y1="76882" x2="44095" y2="76882"/>
                        <a14:backgroundMark x1="44095" y1="76882" x2="44095" y2="76882"/>
                        <a14:backgroundMark x1="44095" y1="76344" x2="44095" y2="76344"/>
                        <a14:backgroundMark x1="44095" y1="76613" x2="44095" y2="76613"/>
                        <a14:backgroundMark x1="44190" y1="76882" x2="44190" y2="76882"/>
                        <a14:backgroundMark x1="44190" y1="76613" x2="44190" y2="76613"/>
                        <a14:backgroundMark x1="43905" y1="77957" x2="43905" y2="77957"/>
                        <a14:backgroundMark x1="44095" y1="77957" x2="44095" y2="77957"/>
                        <a14:backgroundMark x1="50000" y1="68817" x2="50000" y2="68817"/>
                        <a14:backgroundMark x1="58571" y1="68548" x2="58571" y2="68548"/>
                        <a14:backgroundMark x1="59048" y1="68548" x2="59048" y2="68548"/>
                        <a14:backgroundMark x1="58667" y1="68548" x2="58667" y2="68548"/>
                        <a14:backgroundMark x1="58857" y1="68548" x2="58857" y2="68548"/>
                        <a14:backgroundMark x1="58095" y1="81452" x2="58095" y2="81452"/>
                        <a14:backgroundMark x1="58571" y1="81452" x2="58571" y2="81452"/>
                        <a14:backgroundMark x1="57905" y1="81183" x2="57905" y2="81183"/>
                        <a14:backgroundMark x1="58381" y1="81183" x2="58381" y2="81183"/>
                        <a14:backgroundMark x1="58095" y1="81183" x2="58095" y2="81183"/>
                        <a14:backgroundMark x1="58095" y1="81452" x2="58095" y2="81452"/>
                        <a14:backgroundMark x1="58667" y1="81452" x2="58667" y2="81452"/>
                        <a14:backgroundMark x1="58095" y1="81452" x2="58095" y2="81452"/>
                        <a14:backgroundMark x1="58095" y1="81183" x2="58095" y2="81183"/>
                        <a14:backgroundMark x1="56000" y1="66935" x2="56000" y2="66935"/>
                        <a14:backgroundMark x1="56286" y1="66935" x2="56286" y2="66935"/>
                        <a14:backgroundMark x1="58095" y1="68280" x2="58095" y2="68280"/>
                        <a14:backgroundMark x1="58286" y1="68011" x2="58286" y2="68011"/>
                        <a14:backgroundMark x1="59619" y1="68548" x2="59619" y2="68548"/>
                        <a14:backgroundMark x1="66000" y1="75806" x2="66000" y2="75806"/>
                        <a14:backgroundMark x1="66190" y1="76882" x2="66190" y2="76882"/>
                        <a14:backgroundMark x1="66190" y1="76882" x2="66190" y2="76882"/>
                        <a14:backgroundMark x1="66476" y1="76075" x2="66476" y2="76075"/>
                        <a14:backgroundMark x1="66190" y1="77419" x2="66190" y2="77419"/>
                        <a14:backgroundMark x1="65714" y1="78226" x2="65714" y2="78226"/>
                        <a14:backgroundMark x1="65714" y1="79032" x2="65714" y2="79032"/>
                        <a14:backgroundMark x1="66000" y1="77688" x2="66000" y2="77688"/>
                        <a14:backgroundMark x1="65810" y1="78226" x2="65810" y2="78226"/>
                        <a14:backgroundMark x1="65810" y1="77419" x2="65810" y2="77419"/>
                        <a14:backgroundMark x1="66000" y1="76882" x2="66000" y2="76882"/>
                        <a14:backgroundMark x1="65810" y1="77957" x2="65810" y2="77957"/>
                        <a14:backgroundMark x1="66381" y1="76344" x2="66381" y2="76344"/>
                        <a14:backgroundMark x1="66286" y1="77151" x2="66286" y2="77151"/>
                        <a14:backgroundMark x1="66190" y1="76882" x2="66190" y2="76882"/>
                        <a14:backgroundMark x1="66286" y1="76882" x2="66286" y2="76882"/>
                        <a14:backgroundMark x1="66190" y1="76882" x2="66190" y2="76882"/>
                        <a14:backgroundMark x1="66095" y1="77151" x2="66095" y2="77151"/>
                        <a14:backgroundMark x1="66095" y1="77151" x2="66095" y2="77151"/>
                        <a14:backgroundMark x1="66095" y1="76882" x2="66095" y2="76882"/>
                        <a14:backgroundMark x1="66095" y1="76882" x2="66095" y2="76882"/>
                        <a14:backgroundMark x1="66381" y1="76075" x2="66381" y2="76075"/>
                        <a14:backgroundMark x1="66571" y1="76075" x2="66571" y2="76075"/>
                        <a14:backgroundMark x1="66381" y1="75538" x2="66381" y2="75538"/>
                        <a14:backgroundMark x1="66667" y1="75806" x2="66667" y2="75806"/>
                        <a14:backgroundMark x1="66381" y1="75269" x2="66381" y2="75269"/>
                        <a14:backgroundMark x1="68000" y1="73118" x2="68000" y2="73118"/>
                        <a14:backgroundMark x1="67905" y1="71774" x2="67905" y2="71774"/>
                        <a14:backgroundMark x1="67333" y1="72849" x2="67333" y2="72849"/>
                        <a14:backgroundMark x1="67714" y1="73118" x2="67714" y2="73118"/>
                        <a14:backgroundMark x1="67524" y1="72581" x2="67524" y2="72581"/>
                        <a14:backgroundMark x1="67810" y1="72043" x2="67810" y2="72043"/>
                        <a14:backgroundMark x1="68190" y1="69624" x2="68190" y2="69624"/>
                        <a14:backgroundMark x1="68190" y1="69086" x2="68190" y2="69086"/>
                        <a14:backgroundMark x1="68286" y1="70699" x2="68286" y2="70699"/>
                        <a14:backgroundMark x1="68286" y1="69355" x2="68286" y2="69355"/>
                        <a14:backgroundMark x1="68286" y1="70430" x2="68286" y2="70430"/>
                        <a14:backgroundMark x1="68000" y1="70699" x2="68000" y2="70699"/>
                        <a14:backgroundMark x1="67810" y1="70699" x2="68000" y2="72043"/>
                        <a14:backgroundMark x1="68095" y1="68011" x2="68095" y2="68011"/>
                        <a14:backgroundMark x1="68190" y1="68280" x2="68190" y2="68280"/>
                        <a14:backgroundMark x1="69429" y1="68011" x2="69429" y2="68011"/>
                        <a14:backgroundMark x1="65238" y1="81452" x2="65238" y2="81452"/>
                        <a14:backgroundMark x1="64952" y1="81452" x2="64952" y2="81452"/>
                        <a14:backgroundMark x1="65429" y1="81183" x2="65429" y2="81183"/>
                        <a14:backgroundMark x1="65714" y1="81183" x2="65714" y2="81183"/>
                        <a14:backgroundMark x1="65048" y1="81183" x2="65048" y2="81183"/>
                        <a14:backgroundMark x1="64857" y1="81183" x2="64857" y2="81183"/>
                        <a14:backgroundMark x1="65333" y1="81183" x2="65333" y2="81183"/>
                        <a14:backgroundMark x1="74952" y1="73118" x2="74952" y2="73118"/>
                        <a14:backgroundMark x1="75714" y1="74462" x2="75714" y2="74462"/>
                        <a14:backgroundMark x1="76857" y1="72849" x2="76857" y2="72849"/>
                        <a14:backgroundMark x1="76286" y1="72312" x2="76286" y2="72312"/>
                        <a14:backgroundMark x1="76857" y1="75538" x2="76857" y2="75538"/>
                        <a14:backgroundMark x1="76381" y1="71237" x2="76381" y2="71237"/>
                        <a14:backgroundMark x1="76476" y1="74194" x2="76476" y2="74194"/>
                        <a14:backgroundMark x1="75905" y1="72581" x2="75905" y2="72581"/>
                        <a14:backgroundMark x1="76476" y1="77419" x2="76476" y2="77419"/>
                        <a14:backgroundMark x1="77048" y1="76344" x2="77048" y2="76344"/>
                        <a14:backgroundMark x1="76667" y1="77957" x2="76667" y2="77957"/>
                        <a14:backgroundMark x1="76952" y1="74462" x2="76952" y2="74462"/>
                        <a14:backgroundMark x1="76952" y1="73387" x2="76952" y2="73387"/>
                        <a14:backgroundMark x1="77143" y1="73387" x2="77143" y2="73387"/>
                        <a14:backgroundMark x1="76095" y1="74462" x2="76095" y2="74462"/>
                        <a14:backgroundMark x1="75810" y1="71774" x2="76286" y2="76075"/>
                        <a14:backgroundMark x1="75429" y1="70161" x2="76095" y2="71237"/>
                        <a14:backgroundMark x1="76095" y1="76075" x2="77143" y2="75269"/>
                        <a14:backgroundMark x1="76952" y1="77419" x2="76952" y2="77419"/>
                        <a14:backgroundMark x1="77143" y1="77151" x2="77143" y2="77151"/>
                        <a14:backgroundMark x1="76857" y1="77957" x2="76857" y2="77957"/>
                        <a14:backgroundMark x1="76667" y1="79032" x2="76667" y2="79032"/>
                        <a14:backgroundMark x1="76476" y1="79301" x2="76476" y2="79301"/>
                        <a14:backgroundMark x1="77048" y1="76882" x2="77048" y2="76882"/>
                        <a14:backgroundMark x1="76952" y1="78226" x2="76952" y2="78226"/>
                        <a14:backgroundMark x1="76952" y1="71505" x2="76952" y2="71505"/>
                        <a14:backgroundMark x1="75524" y1="69086" x2="75524" y2="69086"/>
                        <a14:backgroundMark x1="75619" y1="69892" x2="75619" y2="69892"/>
                        <a14:backgroundMark x1="75810" y1="69624" x2="75810" y2="69624"/>
                        <a14:backgroundMark x1="75714" y1="69355" x2="75714" y2="69355"/>
                        <a14:backgroundMark x1="77143" y1="72043" x2="77143" y2="72043"/>
                        <a14:backgroundMark x1="88667" y1="77957" x2="88667" y2="77957"/>
                        <a14:backgroundMark x1="88381" y1="75538" x2="88381" y2="75538"/>
                        <a14:backgroundMark x1="88190" y1="73656" x2="88190" y2="73656"/>
                        <a14:backgroundMark x1="88190" y1="72581" x2="88190" y2="72581"/>
                        <a14:backgroundMark x1="88095" y1="71505" x2="88095" y2="71505"/>
                        <a14:backgroundMark x1="87905" y1="70430" x2="87905" y2="70430"/>
                        <a14:backgroundMark x1="87905" y1="71505" x2="87905" y2="71505"/>
                        <a14:backgroundMark x1="88286" y1="72581" x2="88286" y2="72581"/>
                        <a14:backgroundMark x1="88952" y1="73118" x2="88857" y2="75806"/>
                        <a14:backgroundMark x1="88857" y1="77688" x2="89429" y2="76075"/>
                        <a14:backgroundMark x1="88952" y1="76344" x2="88952" y2="76344"/>
                        <a14:backgroundMark x1="89048" y1="75806" x2="89048" y2="75806"/>
                        <a14:backgroundMark x1="89048" y1="76613" x2="89048" y2="76613"/>
                        <a14:backgroundMark x1="88952" y1="76344" x2="88952" y2="76344"/>
                        <a14:backgroundMark x1="88952" y1="77151" x2="88952" y2="77151"/>
                        <a14:backgroundMark x1="88952" y1="76613" x2="88952" y2="76613"/>
                        <a14:backgroundMark x1="88095" y1="72043" x2="88095" y2="72043"/>
                        <a14:backgroundMark x1="88381" y1="71774" x2="89143" y2="76882"/>
                        <a14:backgroundMark x1="89333" y1="77957" x2="89333" y2="77957"/>
                        <a14:backgroundMark x1="89429" y1="77419" x2="89429" y2="77419"/>
                        <a14:backgroundMark x1="89333" y1="77957" x2="89333" y2="77957"/>
                        <a14:backgroundMark x1="89810" y1="79301" x2="89810" y2="79301"/>
                        <a14:backgroundMark x1="87810" y1="70968" x2="87810" y2="70968"/>
                        <a14:backgroundMark x1="88000" y1="68280" x2="88000" y2="68280"/>
                        <a14:backgroundMark x1="86286" y1="68280" x2="86286" y2="68280"/>
                        <a14:backgroundMark x1="89238" y1="77151" x2="89238" y2="7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1265" y="237543"/>
            <a:ext cx="1455080" cy="515514"/>
          </a:xfrm>
          <a:prstGeom prst="rect">
            <a:avLst/>
          </a:prstGeom>
        </p:spPr>
      </p:pic>
      <p:pic>
        <p:nvPicPr>
          <p:cNvPr id="27" name="Picture 26" descr="A black and white drawing of a face&#10;&#10;Description automatically generated">
            <a:extLst>
              <a:ext uri="{FF2B5EF4-FFF2-40B4-BE49-F238E27FC236}">
                <a16:creationId xmlns:a16="http://schemas.microsoft.com/office/drawing/2014/main" id="{563A27DA-47D0-EF59-0562-9E16F669BEEB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</a:blip>
          <a:srcRect r="40400"/>
          <a:stretch/>
        </p:blipFill>
        <p:spPr>
          <a:xfrm flipH="1">
            <a:off x="199461" y="1169987"/>
            <a:ext cx="2407026" cy="5335725"/>
          </a:xfrm>
          <a:prstGeom prst="rect">
            <a:avLst/>
          </a:prstGeom>
        </p:spPr>
      </p:pic>
      <p:pic>
        <p:nvPicPr>
          <p:cNvPr id="42" name="Picture 41" descr="A black and white logo&#10;&#10;Description automatically generated">
            <a:extLst>
              <a:ext uri="{FF2B5EF4-FFF2-40B4-BE49-F238E27FC236}">
                <a16:creationId xmlns:a16="http://schemas.microsoft.com/office/drawing/2014/main" id="{2B7B563E-C23E-915E-7A1F-0E8E250726FB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"/>
          </a:blip>
          <a:stretch>
            <a:fillRect/>
          </a:stretch>
        </p:blipFill>
        <p:spPr>
          <a:xfrm>
            <a:off x="8562589" y="1393857"/>
            <a:ext cx="3834654" cy="49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AFD0-4EFA-5B7B-94B0-1DBB690B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17CAC-70D9-A75C-786B-DD4C2F98F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6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8A18-B0A6-4B14-566F-6943653F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03EE-E312-25C7-13ED-F70F55F4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the key points in the working paper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6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9868-1AD5-068E-1BE1-47871B97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0443-61BF-22C8-C4CE-21CD4E442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0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B199-2F60-597E-1D01-F4309190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EBEA-B871-3DE6-B03A-4ADA49EA3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objectives of the paper</a:t>
            </a:r>
          </a:p>
        </p:txBody>
      </p:sp>
    </p:spTree>
    <p:extLst>
      <p:ext uri="{BB962C8B-B14F-4D97-AF65-F5344CB8AC3E}">
        <p14:creationId xmlns:p14="http://schemas.microsoft.com/office/powerpoint/2010/main" val="1949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A511-0104-0D03-65D8-29589E29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008"/>
            <a:ext cx="10515600" cy="1487777"/>
          </a:xfrm>
        </p:spPr>
        <p:txBody>
          <a:bodyPr>
            <a:normAutofit/>
          </a:bodyPr>
          <a:lstStyle/>
          <a:p>
            <a:r>
              <a:rPr lang="en-US" dirty="0"/>
              <a:t>Recommendations </a:t>
            </a:r>
            <a:r>
              <a:rPr lang="en-US" sz="4000" dirty="0"/>
              <a:t>[Key decisions for the PMC to deliberate and endorse]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1A42-2412-481D-45DB-447FD3BA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Meeting is invited to:</a:t>
            </a:r>
          </a:p>
          <a:p>
            <a:r>
              <a:rPr lang="en-US" dirty="0"/>
              <a:t>Recommend xxx</a:t>
            </a:r>
          </a:p>
          <a:p>
            <a:r>
              <a:rPr lang="en-US" dirty="0"/>
              <a:t>Note the xxx</a:t>
            </a:r>
          </a:p>
          <a:p>
            <a:r>
              <a:rPr lang="en-US" dirty="0"/>
              <a:t>Endorse xxx</a:t>
            </a:r>
          </a:p>
          <a:p>
            <a:r>
              <a:rPr lang="en-US" dirty="0"/>
              <a:t>Support xxx</a:t>
            </a:r>
          </a:p>
        </p:txBody>
      </p:sp>
    </p:spTree>
    <p:extLst>
      <p:ext uri="{BB962C8B-B14F-4D97-AF65-F5344CB8AC3E}">
        <p14:creationId xmlns:p14="http://schemas.microsoft.com/office/powerpoint/2010/main" val="541931708"/>
      </p:ext>
    </p:extLst>
  </p:cSld>
  <p:clrMapOvr>
    <a:masterClrMapping/>
  </p:clrMapOvr>
</p:sld>
</file>

<file path=ppt/theme/theme1.xml><?xml version="1.0" encoding="utf-8"?>
<a:theme xmlns:a="http://schemas.openxmlformats.org/drawingml/2006/main" name="PMC-7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MC-7" id="{0D62F4B1-FE0B-C740-A74C-59D2A9C082A3}" vid="{06D518E7-1D8B-084E-A411-C500943E5E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PMC-7</Template>
  <TotalTime>5</TotalTime>
  <Words>47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</vt:lpstr>
      <vt:lpstr>Aptos</vt:lpstr>
      <vt:lpstr>Aptos Display</vt:lpstr>
      <vt:lpstr>Arial</vt:lpstr>
      <vt:lpstr>Devanagari Sangam MN</vt:lpstr>
      <vt:lpstr>PMC-7</vt:lpstr>
      <vt:lpstr>PowerPoint Presentation</vt:lpstr>
      <vt:lpstr>Purpose of the Paper</vt:lpstr>
      <vt:lpstr>Background</vt:lpstr>
      <vt:lpstr>Objectives</vt:lpstr>
      <vt:lpstr>Recommendations [Key decisions for the PMC to deliberate and endorse]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Chloe Luzar</dc:creator>
  <cp:lastModifiedBy>Chloe Luzar</cp:lastModifiedBy>
  <cp:revision>2</cp:revision>
  <dcterms:created xsi:type="dcterms:W3CDTF">2024-08-22T22:52:18Z</dcterms:created>
  <dcterms:modified xsi:type="dcterms:W3CDTF">2024-08-22T22:57:24Z</dcterms:modified>
</cp:coreProperties>
</file>